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3" r:id="rId3"/>
    <p:sldId id="257" r:id="rId4"/>
    <p:sldId id="274" r:id="rId5"/>
    <p:sldId id="293" r:id="rId6"/>
    <p:sldId id="288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61" r:id="rId18"/>
    <p:sldId id="291" r:id="rId19"/>
    <p:sldId id="290" r:id="rId20"/>
    <p:sldId id="266" r:id="rId21"/>
    <p:sldId id="267" r:id="rId22"/>
    <p:sldId id="268" r:id="rId23"/>
    <p:sldId id="269" r:id="rId24"/>
    <p:sldId id="286" r:id="rId25"/>
    <p:sldId id="287" r:id="rId26"/>
    <p:sldId id="271" r:id="rId27"/>
    <p:sldId id="296" r:id="rId28"/>
    <p:sldId id="289" r:id="rId29"/>
    <p:sldId id="270" r:id="rId30"/>
    <p:sldId id="272" r:id="rId31"/>
    <p:sldId id="294" r:id="rId32"/>
    <p:sldId id="300" r:id="rId33"/>
    <p:sldId id="301" r:id="rId34"/>
    <p:sldId id="298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804B"/>
    <a:srgbClr val="8F7047"/>
    <a:srgbClr val="705240"/>
    <a:srgbClr val="0D0D0D"/>
    <a:srgbClr val="272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CFDB0-0BB9-4995-98D8-0DA43B327D39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95F8-5FD9-4031-BC6A-19F4CD9B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632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CF883-9C0E-47EB-B0DC-44180AE7598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57F0E-2E89-44F0-8B0E-C49D6CA54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631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A57F0E-2E89-44F0-8B0E-C49D6CA543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4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57F0E-2E89-44F0-8B0E-C49D6CA5438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33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A57F0E-2E89-44F0-8B0E-C49D6CA543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5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A57F0E-2E89-44F0-8B0E-C49D6CA543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4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D03B5-349A-463E-B8EC-4DDE9EAE6505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2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1784-4F50-494A-83E6-88009BC97049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9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DF7E-0877-4BD8-9C90-0D91A4A69FE3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2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49" y="3096"/>
            <a:ext cx="9505056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49" y="771181"/>
            <a:ext cx="9505056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1334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C5EB-334B-458B-8F67-DF354989B338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238B-5586-4911-B6B3-51141DE27303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8C7-F64E-4375-9810-576825750EC3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2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7854-560F-4FC6-A9AF-909156AE24E2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8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07C92-8E9B-4D00-A64B-950C0D6C03B4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1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42464-6172-44B2-B04A-12A5B4185E84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C88FC-B2CA-45AA-8A52-E00D216A3A00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9852B-48DD-43AC-9560-DACE13A5AB64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0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97C00-8C29-4E4F-816C-DB666E5DB7F9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4ED4D-DA8E-48EC-8F92-57262485D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3960" y="2390503"/>
            <a:ext cx="9791700" cy="229838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Realization &amp; Implementation of Communication for Hearing Impaired &amp; Inarticulate People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6620" y="5533708"/>
            <a:ext cx="5040630" cy="165576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Tanzila Iram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Faizan Ikram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5197982" y="4401432"/>
            <a:ext cx="202196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ML Model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0" y="2994382"/>
            <a:ext cx="2078311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Pre-Processing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Sign to Text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96523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3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5197982" y="4401432"/>
            <a:ext cx="202196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ML Model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0" y="2994382"/>
            <a:ext cx="2078311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Pre-Processing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Sign to Text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61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Integration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4773374" y="4418185"/>
            <a:ext cx="261725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Mobile Application 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1" y="2994382"/>
            <a:ext cx="1655530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Text to Speech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04242" y="3787137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Integration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4773374" y="4418185"/>
            <a:ext cx="261725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Mobile Application 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1" y="2994382"/>
            <a:ext cx="1655530" cy="700650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Text to Speech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04242" y="3787137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1247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Integration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4773374" y="4418185"/>
            <a:ext cx="2617258" cy="806849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Mobile Application 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1" y="2994382"/>
            <a:ext cx="1655530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Text to Speech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04242" y="3787137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1247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6265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Integration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4773374" y="4418185"/>
            <a:ext cx="261725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Mobile Application 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1" y="2994382"/>
            <a:ext cx="1655530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Text to Speech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4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04242" y="3787137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1247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6265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Server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Integration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4773374" y="4418185"/>
            <a:ext cx="261725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Mobile Application 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1" y="2994382"/>
            <a:ext cx="1655530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Text to Speech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112770" y="1120140"/>
            <a:ext cx="5688330" cy="4560570"/>
          </a:xfrm>
          <a:prstGeom prst="ellipse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Execution</a:t>
            </a:r>
            <a:endParaRPr lang="en-US" sz="4800" b="1" dirty="0"/>
          </a:p>
        </p:txBody>
      </p:sp>
      <p:sp>
        <p:nvSpPr>
          <p:cNvPr id="4" name="Rectangle 3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94720" y="6356350"/>
            <a:ext cx="2743200" cy="365125"/>
          </a:xfrm>
        </p:spPr>
        <p:txBody>
          <a:bodyPr/>
          <a:lstStyle/>
          <a:p>
            <a:fld id="{6F6C407F-AC78-4501-B04C-32873F1BE16B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9750" y="106932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0130" y="546616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image15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12470" y="3737611"/>
            <a:ext cx="10774680" cy="2720340"/>
          </a:xfrm>
          <a:prstGeom prst="rect">
            <a:avLst/>
          </a:prstGeom>
          <a:ln/>
        </p:spPr>
      </p:pic>
      <p:sp>
        <p:nvSpPr>
          <p:cNvPr id="16" name="Oval 15"/>
          <p:cNvSpPr/>
          <p:nvPr/>
        </p:nvSpPr>
        <p:spPr>
          <a:xfrm>
            <a:off x="1040128" y="1648620"/>
            <a:ext cx="515974" cy="5159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3150" y="2300733"/>
            <a:ext cx="3096344" cy="400110"/>
          </a:xfrm>
          <a:prstGeom prst="rect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Categories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3150" y="3055096"/>
            <a:ext cx="3096344" cy="400110"/>
          </a:xfrm>
          <a:prstGeom prst="rect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Videos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56102" y="1370444"/>
            <a:ext cx="787048" cy="678364"/>
          </a:xfrm>
          <a:prstGeom prst="ellipse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7910" y="1504144"/>
            <a:ext cx="3096344" cy="400110"/>
          </a:xfrm>
          <a:prstGeom prst="rect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subjects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40416" y="2137863"/>
            <a:ext cx="802734" cy="678364"/>
          </a:xfrm>
          <a:prstGeom prst="ellipse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556102" y="2920539"/>
            <a:ext cx="787048" cy="678364"/>
          </a:xfrm>
          <a:prstGeom prst="ellipse">
            <a:avLst/>
          </a:prstGeom>
          <a:solidFill>
            <a:srgbClr val="8F7047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/>
              <a:t>1100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14315" y="6356350"/>
            <a:ext cx="2743200" cy="365125"/>
          </a:xfrm>
        </p:spPr>
        <p:txBody>
          <a:bodyPr/>
          <a:lstStyle/>
          <a:p>
            <a:fld id="{F0D0478C-5F40-410A-BDC9-080485DA4888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7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63390" y="971550"/>
            <a:ext cx="3783330" cy="1371600"/>
          </a:xfrm>
          <a:prstGeom prst="rect">
            <a:avLst/>
          </a:prstGeom>
          <a:solidFill>
            <a:srgbClr val="70524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</a:p>
          <a:p>
            <a:pPr algn="ctr"/>
            <a:r>
              <a:rPr lang="en-US" sz="24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CNN-RNN</a:t>
            </a:r>
            <a:endParaRPr lang="en-US" sz="2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2570" y="3241833"/>
            <a:ext cx="3783330" cy="1371600"/>
          </a:xfrm>
          <a:prstGeom prst="rect">
            <a:avLst/>
          </a:prstGeom>
          <a:solidFill>
            <a:srgbClr val="70524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InceptionV3 and GRU</a:t>
            </a:r>
            <a:endParaRPr lang="en-US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08925" y="3241833"/>
            <a:ext cx="3783330" cy="1371600"/>
          </a:xfrm>
          <a:prstGeom prst="rect">
            <a:avLst/>
          </a:prstGeom>
          <a:solidFill>
            <a:srgbClr val="70524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ResNet50</a:t>
            </a:r>
            <a:endParaRPr lang="en-US" sz="2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Bent-Up Arrow 13"/>
          <p:cNvSpPr/>
          <p:nvPr/>
        </p:nvSpPr>
        <p:spPr>
          <a:xfrm rot="10800000">
            <a:off x="2766029" y="1446662"/>
            <a:ext cx="1074449" cy="1601161"/>
          </a:xfrm>
          <a:prstGeom prst="bentUpArrow">
            <a:avLst/>
          </a:prstGeom>
          <a:solidFill>
            <a:srgbClr val="70524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 rot="10800000" flipH="1">
            <a:off x="8310531" y="1446662"/>
            <a:ext cx="1074449" cy="1601161"/>
          </a:xfrm>
          <a:prstGeom prst="bentUpArrow">
            <a:avLst/>
          </a:prstGeom>
          <a:solidFill>
            <a:srgbClr val="70524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12715" y="6356350"/>
            <a:ext cx="2743200" cy="365125"/>
          </a:xfrm>
        </p:spPr>
        <p:txBody>
          <a:bodyPr/>
          <a:lstStyle/>
          <a:p>
            <a:fld id="{24BDB875-FF50-4E3D-95BA-A317BEE69F04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38804" y="354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954983" y="2561607"/>
            <a:ext cx="3589583" cy="576263"/>
            <a:chOff x="5014865" y="1008782"/>
            <a:chExt cx="5697537" cy="576262"/>
          </a:xfrm>
        </p:grpSpPr>
        <p:sp>
          <p:nvSpPr>
            <p:cNvPr id="10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타원 64"/>
          <p:cNvSpPr/>
          <p:nvPr/>
        </p:nvSpPr>
        <p:spPr>
          <a:xfrm>
            <a:off x="1040130" y="1786096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cs typeface="Arial" pitchFamily="34" charset="0"/>
              </a:rPr>
              <a:t>1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956920" y="1763871"/>
            <a:ext cx="3589583" cy="576263"/>
            <a:chOff x="5014865" y="1008782"/>
            <a:chExt cx="5697537" cy="576262"/>
          </a:xfrm>
        </p:grpSpPr>
        <p:sp>
          <p:nvSpPr>
            <p:cNvPr id="38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AutoShape 92"/>
            <p:cNvSpPr>
              <a:spLocks noChangeArrowheads="1"/>
            </p:cNvSpPr>
            <p:nvPr/>
          </p:nvSpPr>
          <p:spPr bwMode="auto">
            <a:xfrm flipH="1">
              <a:off x="5164882" y="1059582"/>
              <a:ext cx="5397501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타원 64"/>
          <p:cNvSpPr/>
          <p:nvPr/>
        </p:nvSpPr>
        <p:spPr>
          <a:xfrm>
            <a:off x="1040130" y="2603022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2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898461" y="3451401"/>
            <a:ext cx="3589583" cy="576263"/>
            <a:chOff x="5014865" y="1008782"/>
            <a:chExt cx="5697537" cy="576262"/>
          </a:xfrm>
        </p:grpSpPr>
        <p:sp>
          <p:nvSpPr>
            <p:cNvPr id="42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Diagram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타원 64"/>
          <p:cNvSpPr/>
          <p:nvPr/>
        </p:nvSpPr>
        <p:spPr>
          <a:xfrm>
            <a:off x="1040130" y="3422826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3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898461" y="4271205"/>
            <a:ext cx="3589583" cy="576263"/>
            <a:chOff x="5014865" y="1008782"/>
            <a:chExt cx="5697537" cy="576262"/>
          </a:xfrm>
        </p:grpSpPr>
        <p:sp>
          <p:nvSpPr>
            <p:cNvPr id="46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Pre-Mid Achievements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타원 64"/>
          <p:cNvSpPr/>
          <p:nvPr/>
        </p:nvSpPr>
        <p:spPr>
          <a:xfrm>
            <a:off x="1040130" y="4242630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4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898461" y="5119583"/>
            <a:ext cx="3589583" cy="576263"/>
            <a:chOff x="5014865" y="1008782"/>
            <a:chExt cx="5697537" cy="576262"/>
          </a:xfrm>
        </p:grpSpPr>
        <p:sp>
          <p:nvSpPr>
            <p:cNvPr id="50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Post-Mid Achievements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타원 64"/>
          <p:cNvSpPr/>
          <p:nvPr/>
        </p:nvSpPr>
        <p:spPr>
          <a:xfrm>
            <a:off x="1040130" y="5091008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5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870" y="63703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820400" y="6356350"/>
            <a:ext cx="2743200" cy="365125"/>
          </a:xfrm>
        </p:spPr>
        <p:txBody>
          <a:bodyPr/>
          <a:lstStyle/>
          <a:p>
            <a:fld id="{71493C2C-5D9C-4E80-B5B5-8F7197E704B8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22021" y="1814671"/>
            <a:ext cx="3589583" cy="576263"/>
            <a:chOff x="5014865" y="1008782"/>
            <a:chExt cx="5697537" cy="576262"/>
          </a:xfrm>
        </p:grpSpPr>
        <p:sp>
          <p:nvSpPr>
            <p:cNvPr id="28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headEnd/>
              <a:tailEnd/>
            </a:ln>
            <a:effectLst>
              <a:outerShdw blurRad="76200" dist="2032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 Execution</a:t>
              </a:r>
            </a:p>
          </p:txBody>
        </p:sp>
      </p:grpSp>
      <p:sp>
        <p:nvSpPr>
          <p:cNvPr id="30" name="타원 64"/>
          <p:cNvSpPr/>
          <p:nvPr/>
        </p:nvSpPr>
        <p:spPr>
          <a:xfrm>
            <a:off x="6663690" y="1786096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6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522021" y="2631597"/>
            <a:ext cx="3589583" cy="576263"/>
            <a:chOff x="5014865" y="1008782"/>
            <a:chExt cx="5697537" cy="576262"/>
          </a:xfrm>
        </p:grpSpPr>
        <p:sp>
          <p:nvSpPr>
            <p:cNvPr id="32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1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타원 64"/>
          <p:cNvSpPr/>
          <p:nvPr/>
        </p:nvSpPr>
        <p:spPr>
          <a:xfrm>
            <a:off x="6663690" y="2603022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7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522021" y="3451401"/>
            <a:ext cx="3589583" cy="576263"/>
            <a:chOff x="5014865" y="1008782"/>
            <a:chExt cx="5697537" cy="576262"/>
          </a:xfrm>
        </p:grpSpPr>
        <p:sp>
          <p:nvSpPr>
            <p:cNvPr id="36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Future Implication</a:t>
              </a:r>
            </a:p>
          </p:txBody>
        </p:sp>
      </p:grpSp>
      <p:sp>
        <p:nvSpPr>
          <p:cNvPr id="54" name="타원 64"/>
          <p:cNvSpPr/>
          <p:nvPr/>
        </p:nvSpPr>
        <p:spPr>
          <a:xfrm>
            <a:off x="6663690" y="3422826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8</a:t>
            </a:r>
            <a:endParaRPr lang="ko-KR" altLang="en-US" sz="2000" b="1" dirty="0">
              <a:cs typeface="Arial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522021" y="4271205"/>
            <a:ext cx="3589583" cy="576263"/>
            <a:chOff x="5014865" y="1008782"/>
            <a:chExt cx="5697537" cy="576262"/>
          </a:xfrm>
        </p:grpSpPr>
        <p:sp>
          <p:nvSpPr>
            <p:cNvPr id="56" name="AutoShape 92"/>
            <p:cNvSpPr>
              <a:spLocks noChangeArrowheads="1"/>
            </p:cNvSpPr>
            <p:nvPr/>
          </p:nvSpPr>
          <p:spPr bwMode="auto">
            <a:xfrm flipH="1">
              <a:off x="5014865" y="1008782"/>
              <a:ext cx="5697537" cy="576262"/>
            </a:xfrm>
            <a:prstGeom prst="roundRect">
              <a:avLst>
                <a:gd name="adj" fmla="val 50000"/>
              </a:avLst>
            </a:prstGeom>
            <a:solidFill>
              <a:srgbClr val="7052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AutoShape 92"/>
            <p:cNvSpPr>
              <a:spLocks noChangeArrowheads="1"/>
            </p:cNvSpPr>
            <p:nvPr/>
          </p:nvSpPr>
          <p:spPr bwMode="auto">
            <a:xfrm flipH="1">
              <a:off x="5162502" y="1059582"/>
              <a:ext cx="5397500" cy="47466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</a:t>
              </a:r>
              <a:endPara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타원 64"/>
          <p:cNvSpPr/>
          <p:nvPr/>
        </p:nvSpPr>
        <p:spPr>
          <a:xfrm>
            <a:off x="6663690" y="4242630"/>
            <a:ext cx="601821" cy="604837"/>
          </a:xfrm>
          <a:prstGeom prst="ellipse">
            <a:avLst/>
          </a:prstGeom>
          <a:solidFill>
            <a:srgbClr val="705240"/>
          </a:solidFill>
          <a:ln w="3810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b="1" dirty="0">
                <a:cs typeface="Arial" pitchFamily="34" charset="0"/>
              </a:rPr>
              <a:t>9</a:t>
            </a:r>
            <a:endParaRPr lang="ko-KR" alt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3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CNN-RNN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/>
          <p:nvPr/>
        </p:nvCxnSpPr>
        <p:spPr>
          <a:xfrm flipV="1">
            <a:off x="3219375" y="4311982"/>
            <a:ext cx="914400" cy="900225"/>
          </a:xfrm>
          <a:prstGeom prst="bentConnector3">
            <a:avLst>
              <a:gd name="adj1" fmla="val 3023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19375" y="3688204"/>
            <a:ext cx="9037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3219375" y="2227999"/>
            <a:ext cx="914400" cy="914400"/>
          </a:xfrm>
          <a:prstGeom prst="bentConnector3">
            <a:avLst>
              <a:gd name="adj1" fmla="val 3372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176497" y="1887758"/>
            <a:ext cx="1169582" cy="6804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200" dirty="0" smtClean="0"/>
              <a:t>Video-1</a:t>
            </a:r>
            <a:endParaRPr lang="en-US" sz="1200" dirty="0"/>
          </a:p>
        </p:txBody>
      </p:sp>
      <p:sp>
        <p:nvSpPr>
          <p:cNvPr id="11" name="Isosceles Triangle 10"/>
          <p:cNvSpPr/>
          <p:nvPr/>
        </p:nvSpPr>
        <p:spPr>
          <a:xfrm rot="5400000">
            <a:off x="2666478" y="2041930"/>
            <a:ext cx="265814" cy="21265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177383" y="3347963"/>
            <a:ext cx="1169582" cy="6804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200" dirty="0" smtClean="0"/>
              <a:t>Video-2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177383" y="4808168"/>
            <a:ext cx="1169582" cy="68048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200" dirty="0" smtClean="0"/>
              <a:t>Video-k</a:t>
            </a:r>
            <a:endParaRPr lang="en-US" sz="1200" dirty="0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2666478" y="3502137"/>
            <a:ext cx="265814" cy="21265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2666478" y="4972975"/>
            <a:ext cx="265814" cy="21265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23145" y="2355591"/>
            <a:ext cx="712382" cy="293635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Frames Extraction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282098" y="2355590"/>
            <a:ext cx="712382" cy="293635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Features Extraction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35527" y="3691748"/>
            <a:ext cx="44657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/>
          <p:cNvSpPr/>
          <p:nvPr/>
        </p:nvSpPr>
        <p:spPr>
          <a:xfrm rot="16200000">
            <a:off x="5101278" y="5219360"/>
            <a:ext cx="1074023" cy="1219196"/>
          </a:xfrm>
          <a:prstGeom prst="homePlat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spcBef>
                <a:spcPts val="600"/>
              </a:spcBef>
            </a:pPr>
            <a:r>
              <a:rPr lang="en-US" sz="1600" dirty="0" smtClean="0"/>
              <a:t>Inception V3 (CNN)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6689891" y="2013579"/>
            <a:ext cx="1242224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200" dirty="0" smtClean="0"/>
              <a:t>Training Dataset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681772" y="3347961"/>
            <a:ext cx="1242224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050" dirty="0" smtClean="0"/>
              <a:t>Validation Dataset</a:t>
            </a:r>
            <a:endParaRPr lang="en-US" sz="1050" dirty="0"/>
          </a:p>
        </p:txBody>
      </p:sp>
      <p:sp>
        <p:nvSpPr>
          <p:cNvPr id="22" name="Rounded Rectangle 21"/>
          <p:cNvSpPr/>
          <p:nvPr/>
        </p:nvSpPr>
        <p:spPr>
          <a:xfrm>
            <a:off x="6689892" y="4682347"/>
            <a:ext cx="1242224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450000"/>
              </a:lnSpc>
            </a:pPr>
            <a:r>
              <a:rPr lang="en-US" sz="1200" dirty="0" smtClean="0"/>
              <a:t>Test Dataset</a:t>
            </a:r>
            <a:endParaRPr lang="en-US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994480" y="3698837"/>
            <a:ext cx="639731" cy="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5994480" y="2346730"/>
            <a:ext cx="695411" cy="6680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>
            <a:off x="5994480" y="4290712"/>
            <a:ext cx="695411" cy="6680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02" y="2035880"/>
            <a:ext cx="340231" cy="3402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81" y="3392541"/>
            <a:ext cx="306296" cy="306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26" y="4700065"/>
            <a:ext cx="355307" cy="355307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8406305" y="2305970"/>
            <a:ext cx="1731382" cy="140704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en-US" dirty="0" smtClean="0"/>
              <a:t>Model Training (RNN)</a:t>
            </a:r>
            <a:endParaRPr lang="en-US" dirty="0"/>
          </a:p>
        </p:txBody>
      </p:sp>
      <p:cxnSp>
        <p:nvCxnSpPr>
          <p:cNvPr id="30" name="Elbow Connector 29"/>
          <p:cNvCxnSpPr/>
          <p:nvPr/>
        </p:nvCxnSpPr>
        <p:spPr>
          <a:xfrm>
            <a:off x="7932115" y="2355590"/>
            <a:ext cx="474190" cy="47403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1" idx="3"/>
          </p:cNvCxnSpPr>
          <p:nvPr/>
        </p:nvCxnSpPr>
        <p:spPr>
          <a:xfrm flipV="1">
            <a:off x="7923996" y="3184051"/>
            <a:ext cx="482309" cy="46871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406305" y="4290712"/>
            <a:ext cx="1731382" cy="140704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en-US" dirty="0" smtClean="0"/>
              <a:t>Model Evaluation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2" idx="3"/>
          </p:cNvCxnSpPr>
          <p:nvPr/>
        </p:nvCxnSpPr>
        <p:spPr>
          <a:xfrm>
            <a:off x="7932116" y="4987147"/>
            <a:ext cx="442004" cy="70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81" y="2357014"/>
            <a:ext cx="652477" cy="652477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25" y="4363777"/>
            <a:ext cx="683437" cy="68343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074927" y="4449443"/>
            <a:ext cx="479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99%</a:t>
            </a:r>
            <a:endParaRPr 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62730" y="6368931"/>
            <a:ext cx="2743200" cy="365125"/>
          </a:xfrm>
        </p:spPr>
        <p:txBody>
          <a:bodyPr/>
          <a:lstStyle/>
          <a:p>
            <a:fld id="{5F81D710-9751-48E2-B19E-8CE4660B19EF}" type="datetime1">
              <a:rPr lang="en-US" smtClean="0">
                <a:solidFill>
                  <a:schemeClr val="tx1"/>
                </a:solidFill>
              </a:rPr>
              <a:t>5/27/2022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2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483979"/>
              </p:ext>
            </p:extLst>
          </p:nvPr>
        </p:nvGraphicFramePr>
        <p:xfrm>
          <a:off x="3336547" y="2074609"/>
          <a:ext cx="5552688" cy="2758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1699">
                  <a:extLst>
                    <a:ext uri="{9D8B030D-6E8A-4147-A177-3AD203B41FA5}">
                      <a16:colId xmlns:a16="http://schemas.microsoft.com/office/drawing/2014/main" val="317010557"/>
                    </a:ext>
                  </a:extLst>
                </a:gridCol>
                <a:gridCol w="1486728">
                  <a:extLst>
                    <a:ext uri="{9D8B030D-6E8A-4147-A177-3AD203B41FA5}">
                      <a16:colId xmlns:a16="http://schemas.microsoft.com/office/drawing/2014/main" val="1846363959"/>
                    </a:ext>
                  </a:extLst>
                </a:gridCol>
                <a:gridCol w="1629195">
                  <a:extLst>
                    <a:ext uri="{9D8B030D-6E8A-4147-A177-3AD203B41FA5}">
                      <a16:colId xmlns:a16="http://schemas.microsoft.com/office/drawing/2014/main" val="368224243"/>
                    </a:ext>
                  </a:extLst>
                </a:gridCol>
                <a:gridCol w="1645066">
                  <a:extLst>
                    <a:ext uri="{9D8B030D-6E8A-4147-A177-3AD203B41FA5}">
                      <a16:colId xmlns:a16="http://schemas.microsoft.com/office/drawing/2014/main" val="2228646708"/>
                    </a:ext>
                  </a:extLst>
                </a:gridCol>
              </a:tblGrid>
              <a:tr h="7367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</a:t>
                      </a: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extLst>
                  <a:ext uri="{0D108BD9-81ED-4DB2-BD59-A6C34878D82A}">
                    <a16:rowId xmlns:a16="http://schemas.microsoft.com/office/drawing/2014/main" val="2613430552"/>
                  </a:ext>
                </a:extLst>
              </a:tr>
              <a:tr h="673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91.72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extLst>
                  <a:ext uri="{0D108BD9-81ED-4DB2-BD59-A6C34878D82A}">
                    <a16:rowId xmlns:a16="http://schemas.microsoft.com/office/drawing/2014/main" val="3726810544"/>
                  </a:ext>
                </a:extLst>
              </a:tr>
              <a:tr h="673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82.79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extLst>
                  <a:ext uri="{0D108BD9-81ED-4DB2-BD59-A6C34878D82A}">
                    <a16:rowId xmlns:a16="http://schemas.microsoft.com/office/drawing/2014/main" val="1019318189"/>
                  </a:ext>
                </a:extLst>
              </a:tr>
              <a:tr h="673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77.42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sz="1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064" marR="74064" marT="0" marB="0" anchor="ctr"/>
                </a:tc>
                <a:extLst>
                  <a:ext uri="{0D108BD9-81ED-4DB2-BD59-A6C34878D82A}">
                    <a16:rowId xmlns:a16="http://schemas.microsoft.com/office/drawing/2014/main" val="9537594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62730" y="6356350"/>
            <a:ext cx="2743200" cy="365125"/>
          </a:xfrm>
        </p:spPr>
        <p:txBody>
          <a:bodyPr/>
          <a:lstStyle/>
          <a:p>
            <a:fld id="{8CCAD4A7-781A-4093-991D-04D29FA2A806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4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67000" y="1690688"/>
            <a:ext cx="6751320" cy="4313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11018520" y="6356350"/>
            <a:ext cx="2743200" cy="365125"/>
          </a:xfrm>
        </p:spPr>
        <p:txBody>
          <a:bodyPr/>
          <a:lstStyle/>
          <a:p>
            <a:fld id="{8C10D84C-C73C-4C5F-A038-56ACD1D56E3F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90688"/>
            <a:ext cx="6563974" cy="43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8381"/>
          <a:stretch/>
        </p:blipFill>
        <p:spPr>
          <a:xfrm>
            <a:off x="1888568" y="2070477"/>
            <a:ext cx="4111624" cy="3142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083" y="2070477"/>
            <a:ext cx="4192867" cy="31423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9899" y="2070477"/>
            <a:ext cx="1120294" cy="2551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44213" y="2248859"/>
            <a:ext cx="2089103" cy="202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55715" y="2101504"/>
            <a:ext cx="1112233" cy="1931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5045" y="2261430"/>
            <a:ext cx="2089103" cy="2026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494520" y="208915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5B9BD5"/>
                </a:solidFill>
              </a:rPr>
              <a:t>Objective-1</a:t>
            </a:r>
            <a:endParaRPr lang="en-US" sz="3600" b="1" dirty="0">
              <a:solidFill>
                <a:srgbClr val="5B9BD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32" y="239555"/>
            <a:ext cx="537685" cy="5376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62730" y="6356350"/>
            <a:ext cx="2743200" cy="365125"/>
          </a:xfrm>
        </p:spPr>
        <p:txBody>
          <a:bodyPr/>
          <a:lstStyle/>
          <a:p>
            <a:fld id="{CB86A8C5-D33B-4AE4-9DD5-D42005002A09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</a:t>
            </a:r>
            <a:r>
              <a:rPr lang="en-US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(Frontend)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39" y="1690688"/>
            <a:ext cx="2640012" cy="4693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59" y="1690688"/>
            <a:ext cx="2640012" cy="4693354"/>
          </a:xfrm>
          <a:prstGeom prst="rect">
            <a:avLst/>
          </a:prstGeom>
        </p:spPr>
      </p:pic>
      <p:cxnSp>
        <p:nvCxnSpPr>
          <p:cNvPr id="25" name="Elbow Connector 24"/>
          <p:cNvCxnSpPr/>
          <p:nvPr/>
        </p:nvCxnSpPr>
        <p:spPr>
          <a:xfrm flipV="1">
            <a:off x="6418765" y="1949558"/>
            <a:ext cx="1312472" cy="294175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6418765" y="2627312"/>
            <a:ext cx="1312472" cy="388939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flipV="1">
            <a:off x="6418765" y="4037365"/>
            <a:ext cx="1312472" cy="69600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6412041" y="5472955"/>
            <a:ext cx="1319196" cy="58597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46" idx="2"/>
          </p:cNvCxnSpPr>
          <p:nvPr/>
        </p:nvCxnSpPr>
        <p:spPr>
          <a:xfrm flipV="1">
            <a:off x="6412041" y="4982197"/>
            <a:ext cx="1329828" cy="132117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708605" y="1662879"/>
            <a:ext cx="616688" cy="61668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31237" y="2707907"/>
            <a:ext cx="616688" cy="61668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731237" y="3729238"/>
            <a:ext cx="616688" cy="61668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741869" y="4673853"/>
            <a:ext cx="616688" cy="61668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752502" y="5750585"/>
            <a:ext cx="616688" cy="616688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25" y="5545571"/>
            <a:ext cx="1032839" cy="103283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03" y="1573879"/>
            <a:ext cx="836737" cy="83673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19" y="2636790"/>
            <a:ext cx="765298" cy="7652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492" y="3482877"/>
            <a:ext cx="1144177" cy="11441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689" y="4460307"/>
            <a:ext cx="1098313" cy="1098313"/>
          </a:xfrm>
          <a:prstGeom prst="rect">
            <a:avLst/>
          </a:prstGeom>
        </p:spPr>
      </p:pic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8423259" y="1786657"/>
            <a:ext cx="3468919" cy="4852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video from camera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8423258" y="2793702"/>
            <a:ext cx="3468919" cy="48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video from device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8447376" y="3846900"/>
            <a:ext cx="3468919" cy="48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prediction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447376" y="4755085"/>
            <a:ext cx="3468919" cy="48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result display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8488800" y="5838884"/>
            <a:ext cx="3468919" cy="485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speech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40240" y="130909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Objective-2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52" y="161549"/>
            <a:ext cx="537685" cy="5376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728006" y="6178744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Objective-3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1" y="6324137"/>
            <a:ext cx="422932" cy="42293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16280" y="6371590"/>
            <a:ext cx="2743200" cy="365125"/>
          </a:xfrm>
        </p:spPr>
        <p:txBody>
          <a:bodyPr/>
          <a:lstStyle/>
          <a:p>
            <a:fld id="{CD5D93F5-0EA2-449B-A6F4-E54F9EE95FCE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0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57" grpId="0" build="p"/>
      <p:bldP spid="58" grpId="0"/>
      <p:bldP spid="59" grpId="0"/>
      <p:bldP spid="60" grpId="0"/>
      <p:bldP spid="61" grpId="0"/>
      <p:bldP spid="27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</a:t>
            </a:r>
            <a:r>
              <a:rPr lang="en-US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(Backend)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24015" y="1999795"/>
            <a:ext cx="10515600" cy="19844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Server:</a:t>
            </a:r>
          </a:p>
          <a:p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 web framework written in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endParaRPr lang="en-US" alt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62730" y="6356350"/>
            <a:ext cx="2743200" cy="365125"/>
          </a:xfrm>
        </p:spPr>
        <p:txBody>
          <a:bodyPr/>
          <a:lstStyle/>
          <a:p>
            <a:fld id="{E1E7BAC4-FFC0-4ABB-BD6F-05328F400D31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4068329"/>
            <a:ext cx="9170670" cy="2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Results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12" y="1690688"/>
            <a:ext cx="2636937" cy="46878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73" y="1690688"/>
            <a:ext cx="2636937" cy="4687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01" y="1690688"/>
            <a:ext cx="2636937" cy="4687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0240" y="130909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5B9BD5"/>
                </a:solidFill>
              </a:rPr>
              <a:t>Objective-2</a:t>
            </a:r>
            <a:endParaRPr lang="en-US" sz="3600" b="1" dirty="0">
              <a:solidFill>
                <a:srgbClr val="5B9BD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52" y="161549"/>
            <a:ext cx="537685" cy="5376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162729" y="6356350"/>
            <a:ext cx="2743200" cy="365125"/>
          </a:xfrm>
        </p:spPr>
        <p:txBody>
          <a:bodyPr/>
          <a:lstStyle/>
          <a:p>
            <a:fld id="{BCE98ABD-32CA-4895-87AC-7AB80155F454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4844" y="2092139"/>
            <a:ext cx="8971099" cy="623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server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97020" y="6356350"/>
            <a:ext cx="2743200" cy="365125"/>
          </a:xfrm>
        </p:spPr>
        <p:txBody>
          <a:bodyPr/>
          <a:lstStyle/>
          <a:p>
            <a:fld id="{7D257BC0-7FC3-48DA-B8DF-93FC93375588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owchart: Extract 7"/>
          <p:cNvSpPr/>
          <p:nvPr/>
        </p:nvSpPr>
        <p:spPr>
          <a:xfrm>
            <a:off x="1105203" y="1974850"/>
            <a:ext cx="1058573" cy="85778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0" spcCol="914400" rtlCol="0" anchor="ctr"/>
          <a:lstStyle/>
          <a:p>
            <a:pPr algn="ctr">
              <a:spcBef>
                <a:spcPts val="8400"/>
              </a:spcBef>
            </a:pP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Extract 8"/>
          <p:cNvSpPr/>
          <p:nvPr/>
        </p:nvSpPr>
        <p:spPr>
          <a:xfrm>
            <a:off x="1105203" y="3018978"/>
            <a:ext cx="1058573" cy="85778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0" spcCol="914400" rtlCol="0" anchor="ctr"/>
          <a:lstStyle/>
          <a:p>
            <a:pPr algn="ctr">
              <a:spcBef>
                <a:spcPts val="8400"/>
              </a:spcBef>
            </a:pP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54844" y="3276599"/>
            <a:ext cx="6870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5 classes 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lowchart: Extract 10"/>
          <p:cNvSpPr/>
          <p:nvPr/>
        </p:nvSpPr>
        <p:spPr>
          <a:xfrm>
            <a:off x="1105203" y="4288117"/>
            <a:ext cx="1058573" cy="85778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57200" spcCol="914400" rtlCol="0" anchor="ctr"/>
          <a:lstStyle/>
          <a:p>
            <a:pPr algn="ctr">
              <a:spcBef>
                <a:spcPts val="8400"/>
              </a:spcBef>
            </a:pP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4844" y="4545738"/>
            <a:ext cx="6870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results for invalid 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4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 rot="5400000">
            <a:off x="152060" y="1356727"/>
            <a:ext cx="3840424" cy="4144544"/>
          </a:xfrm>
          <a:prstGeom prst="trapezoid">
            <a:avLst>
              <a:gd name="adj" fmla="val 41922"/>
            </a:avLst>
          </a:prstGeom>
          <a:gradFill>
            <a:gsLst>
              <a:gs pos="28000">
                <a:schemeClr val="accent1"/>
              </a:gs>
              <a:gs pos="77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35117" y="618795"/>
            <a:ext cx="9505056" cy="768085"/>
          </a:xfrm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US" altLang="ko-KR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Implications</a:t>
            </a:r>
            <a:endParaRPr lang="ko-KR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695733" y="2084851"/>
            <a:ext cx="3305883" cy="3653020"/>
          </a:xfrm>
          <a:custGeom>
            <a:avLst/>
            <a:gdLst>
              <a:gd name="connsiteX0" fmla="*/ 3030279 w 4784651"/>
              <a:gd name="connsiteY0" fmla="*/ 0 h 5890437"/>
              <a:gd name="connsiteX1" fmla="*/ 765544 w 4784651"/>
              <a:gd name="connsiteY1" fmla="*/ 1935126 h 5890437"/>
              <a:gd name="connsiteX2" fmla="*/ 0 w 4784651"/>
              <a:gd name="connsiteY2" fmla="*/ 3051544 h 5890437"/>
              <a:gd name="connsiteX3" fmla="*/ 510363 w 4784651"/>
              <a:gd name="connsiteY3" fmla="*/ 3327991 h 5890437"/>
              <a:gd name="connsiteX4" fmla="*/ 297711 w 4784651"/>
              <a:gd name="connsiteY4" fmla="*/ 3657600 h 5890437"/>
              <a:gd name="connsiteX5" fmla="*/ 489097 w 4784651"/>
              <a:gd name="connsiteY5" fmla="*/ 3870251 h 5890437"/>
              <a:gd name="connsiteX6" fmla="*/ 372139 w 4784651"/>
              <a:gd name="connsiteY6" fmla="*/ 4061637 h 5890437"/>
              <a:gd name="connsiteX7" fmla="*/ 563525 w 4784651"/>
              <a:gd name="connsiteY7" fmla="*/ 4316819 h 5890437"/>
              <a:gd name="connsiteX8" fmla="*/ 499730 w 4784651"/>
              <a:gd name="connsiteY8" fmla="*/ 4976037 h 5890437"/>
              <a:gd name="connsiteX9" fmla="*/ 1754372 w 4784651"/>
              <a:gd name="connsiteY9" fmla="*/ 5199321 h 5890437"/>
              <a:gd name="connsiteX10" fmla="*/ 1945758 w 4784651"/>
              <a:gd name="connsiteY10" fmla="*/ 5890437 h 5890437"/>
              <a:gd name="connsiteX11" fmla="*/ 4784651 w 4784651"/>
              <a:gd name="connsiteY11" fmla="*/ 5858540 h 5890437"/>
              <a:gd name="connsiteX12" fmla="*/ 4561367 w 4784651"/>
              <a:gd name="connsiteY12" fmla="*/ 4189228 h 5890437"/>
              <a:gd name="connsiteX13" fmla="*/ 3030279 w 4784651"/>
              <a:gd name="connsiteY13" fmla="*/ 0 h 5890437"/>
              <a:gd name="connsiteX0" fmla="*/ 3030279 w 4784651"/>
              <a:gd name="connsiteY0" fmla="*/ 114 h 5890551"/>
              <a:gd name="connsiteX1" fmla="*/ 765544 w 4784651"/>
              <a:gd name="connsiteY1" fmla="*/ 1935240 h 5890551"/>
              <a:gd name="connsiteX2" fmla="*/ 0 w 4784651"/>
              <a:gd name="connsiteY2" fmla="*/ 3051658 h 5890551"/>
              <a:gd name="connsiteX3" fmla="*/ 510363 w 4784651"/>
              <a:gd name="connsiteY3" fmla="*/ 3328105 h 5890551"/>
              <a:gd name="connsiteX4" fmla="*/ 297711 w 4784651"/>
              <a:gd name="connsiteY4" fmla="*/ 3657714 h 5890551"/>
              <a:gd name="connsiteX5" fmla="*/ 489097 w 4784651"/>
              <a:gd name="connsiteY5" fmla="*/ 3870365 h 5890551"/>
              <a:gd name="connsiteX6" fmla="*/ 372139 w 4784651"/>
              <a:gd name="connsiteY6" fmla="*/ 4061751 h 5890551"/>
              <a:gd name="connsiteX7" fmla="*/ 563525 w 4784651"/>
              <a:gd name="connsiteY7" fmla="*/ 4316933 h 5890551"/>
              <a:gd name="connsiteX8" fmla="*/ 499730 w 4784651"/>
              <a:gd name="connsiteY8" fmla="*/ 4976151 h 5890551"/>
              <a:gd name="connsiteX9" fmla="*/ 1754372 w 4784651"/>
              <a:gd name="connsiteY9" fmla="*/ 5199435 h 5890551"/>
              <a:gd name="connsiteX10" fmla="*/ 1945758 w 4784651"/>
              <a:gd name="connsiteY10" fmla="*/ 5890551 h 5890551"/>
              <a:gd name="connsiteX11" fmla="*/ 4784651 w 4784651"/>
              <a:gd name="connsiteY11" fmla="*/ 5858654 h 5890551"/>
              <a:gd name="connsiteX12" fmla="*/ 4561367 w 4784651"/>
              <a:gd name="connsiteY12" fmla="*/ 4189342 h 5890551"/>
              <a:gd name="connsiteX13" fmla="*/ 3030279 w 4784651"/>
              <a:gd name="connsiteY13" fmla="*/ 114 h 5890551"/>
              <a:gd name="connsiteX0" fmla="*/ 3030279 w 4784651"/>
              <a:gd name="connsiteY0" fmla="*/ 398 h 5890835"/>
              <a:gd name="connsiteX1" fmla="*/ 765544 w 4784651"/>
              <a:gd name="connsiteY1" fmla="*/ 1935524 h 5890835"/>
              <a:gd name="connsiteX2" fmla="*/ 0 w 4784651"/>
              <a:gd name="connsiteY2" fmla="*/ 3051942 h 5890835"/>
              <a:gd name="connsiteX3" fmla="*/ 510363 w 4784651"/>
              <a:gd name="connsiteY3" fmla="*/ 3328389 h 5890835"/>
              <a:gd name="connsiteX4" fmla="*/ 297711 w 4784651"/>
              <a:gd name="connsiteY4" fmla="*/ 3657998 h 5890835"/>
              <a:gd name="connsiteX5" fmla="*/ 489097 w 4784651"/>
              <a:gd name="connsiteY5" fmla="*/ 3870649 h 5890835"/>
              <a:gd name="connsiteX6" fmla="*/ 372139 w 4784651"/>
              <a:gd name="connsiteY6" fmla="*/ 4062035 h 5890835"/>
              <a:gd name="connsiteX7" fmla="*/ 563525 w 4784651"/>
              <a:gd name="connsiteY7" fmla="*/ 4317217 h 5890835"/>
              <a:gd name="connsiteX8" fmla="*/ 499730 w 4784651"/>
              <a:gd name="connsiteY8" fmla="*/ 4976435 h 5890835"/>
              <a:gd name="connsiteX9" fmla="*/ 1754372 w 4784651"/>
              <a:gd name="connsiteY9" fmla="*/ 5199719 h 5890835"/>
              <a:gd name="connsiteX10" fmla="*/ 1945758 w 4784651"/>
              <a:gd name="connsiteY10" fmla="*/ 5890835 h 5890835"/>
              <a:gd name="connsiteX11" fmla="*/ 4784651 w 4784651"/>
              <a:gd name="connsiteY11" fmla="*/ 5858938 h 5890835"/>
              <a:gd name="connsiteX12" fmla="*/ 4561367 w 4784651"/>
              <a:gd name="connsiteY12" fmla="*/ 4189626 h 5890835"/>
              <a:gd name="connsiteX13" fmla="*/ 3030279 w 4784651"/>
              <a:gd name="connsiteY13" fmla="*/ 398 h 5890835"/>
              <a:gd name="connsiteX0" fmla="*/ 3030279 w 5042277"/>
              <a:gd name="connsiteY0" fmla="*/ 663 h 5891100"/>
              <a:gd name="connsiteX1" fmla="*/ 765544 w 5042277"/>
              <a:gd name="connsiteY1" fmla="*/ 1935789 h 5891100"/>
              <a:gd name="connsiteX2" fmla="*/ 0 w 5042277"/>
              <a:gd name="connsiteY2" fmla="*/ 3052207 h 5891100"/>
              <a:gd name="connsiteX3" fmla="*/ 510363 w 5042277"/>
              <a:gd name="connsiteY3" fmla="*/ 3328654 h 5891100"/>
              <a:gd name="connsiteX4" fmla="*/ 297711 w 5042277"/>
              <a:gd name="connsiteY4" fmla="*/ 3658263 h 5891100"/>
              <a:gd name="connsiteX5" fmla="*/ 489097 w 5042277"/>
              <a:gd name="connsiteY5" fmla="*/ 3870914 h 5891100"/>
              <a:gd name="connsiteX6" fmla="*/ 372139 w 5042277"/>
              <a:gd name="connsiteY6" fmla="*/ 4062300 h 5891100"/>
              <a:gd name="connsiteX7" fmla="*/ 563525 w 5042277"/>
              <a:gd name="connsiteY7" fmla="*/ 4317482 h 5891100"/>
              <a:gd name="connsiteX8" fmla="*/ 499730 w 5042277"/>
              <a:gd name="connsiteY8" fmla="*/ 4976700 h 5891100"/>
              <a:gd name="connsiteX9" fmla="*/ 1754372 w 5042277"/>
              <a:gd name="connsiteY9" fmla="*/ 5199984 h 5891100"/>
              <a:gd name="connsiteX10" fmla="*/ 1945758 w 5042277"/>
              <a:gd name="connsiteY10" fmla="*/ 5891100 h 5891100"/>
              <a:gd name="connsiteX11" fmla="*/ 4784651 w 5042277"/>
              <a:gd name="connsiteY11" fmla="*/ 5859203 h 5891100"/>
              <a:gd name="connsiteX12" fmla="*/ 4561367 w 5042277"/>
              <a:gd name="connsiteY12" fmla="*/ 4189891 h 5891100"/>
              <a:gd name="connsiteX13" fmla="*/ 3030279 w 5042277"/>
              <a:gd name="connsiteY13" fmla="*/ 663 h 5891100"/>
              <a:gd name="connsiteX0" fmla="*/ 3030279 w 5316637"/>
              <a:gd name="connsiteY0" fmla="*/ 1079 h 5891516"/>
              <a:gd name="connsiteX1" fmla="*/ 765544 w 5316637"/>
              <a:gd name="connsiteY1" fmla="*/ 1936205 h 5891516"/>
              <a:gd name="connsiteX2" fmla="*/ 0 w 5316637"/>
              <a:gd name="connsiteY2" fmla="*/ 3052623 h 5891516"/>
              <a:gd name="connsiteX3" fmla="*/ 510363 w 5316637"/>
              <a:gd name="connsiteY3" fmla="*/ 3329070 h 5891516"/>
              <a:gd name="connsiteX4" fmla="*/ 297711 w 5316637"/>
              <a:gd name="connsiteY4" fmla="*/ 3658679 h 5891516"/>
              <a:gd name="connsiteX5" fmla="*/ 489097 w 5316637"/>
              <a:gd name="connsiteY5" fmla="*/ 3871330 h 5891516"/>
              <a:gd name="connsiteX6" fmla="*/ 372139 w 5316637"/>
              <a:gd name="connsiteY6" fmla="*/ 4062716 h 5891516"/>
              <a:gd name="connsiteX7" fmla="*/ 563525 w 5316637"/>
              <a:gd name="connsiteY7" fmla="*/ 4317898 h 5891516"/>
              <a:gd name="connsiteX8" fmla="*/ 499730 w 5316637"/>
              <a:gd name="connsiteY8" fmla="*/ 4977116 h 5891516"/>
              <a:gd name="connsiteX9" fmla="*/ 1754372 w 5316637"/>
              <a:gd name="connsiteY9" fmla="*/ 5200400 h 5891516"/>
              <a:gd name="connsiteX10" fmla="*/ 1945758 w 5316637"/>
              <a:gd name="connsiteY10" fmla="*/ 5891516 h 5891516"/>
              <a:gd name="connsiteX11" fmla="*/ 4784651 w 5316637"/>
              <a:gd name="connsiteY11" fmla="*/ 5859619 h 5891516"/>
              <a:gd name="connsiteX12" fmla="*/ 4890977 w 5316637"/>
              <a:gd name="connsiteY12" fmla="*/ 3520456 h 5891516"/>
              <a:gd name="connsiteX13" fmla="*/ 3030279 w 5316637"/>
              <a:gd name="connsiteY13" fmla="*/ 1079 h 5891516"/>
              <a:gd name="connsiteX0" fmla="*/ 3030279 w 5338934"/>
              <a:gd name="connsiteY0" fmla="*/ 561 h 5890998"/>
              <a:gd name="connsiteX1" fmla="*/ 765544 w 5338934"/>
              <a:gd name="connsiteY1" fmla="*/ 1935687 h 5890998"/>
              <a:gd name="connsiteX2" fmla="*/ 0 w 5338934"/>
              <a:gd name="connsiteY2" fmla="*/ 3052105 h 5890998"/>
              <a:gd name="connsiteX3" fmla="*/ 510363 w 5338934"/>
              <a:gd name="connsiteY3" fmla="*/ 3328552 h 5890998"/>
              <a:gd name="connsiteX4" fmla="*/ 297711 w 5338934"/>
              <a:gd name="connsiteY4" fmla="*/ 3658161 h 5890998"/>
              <a:gd name="connsiteX5" fmla="*/ 489097 w 5338934"/>
              <a:gd name="connsiteY5" fmla="*/ 3870812 h 5890998"/>
              <a:gd name="connsiteX6" fmla="*/ 372139 w 5338934"/>
              <a:gd name="connsiteY6" fmla="*/ 4062198 h 5890998"/>
              <a:gd name="connsiteX7" fmla="*/ 563525 w 5338934"/>
              <a:gd name="connsiteY7" fmla="*/ 4317380 h 5890998"/>
              <a:gd name="connsiteX8" fmla="*/ 499730 w 5338934"/>
              <a:gd name="connsiteY8" fmla="*/ 4976598 h 5890998"/>
              <a:gd name="connsiteX9" fmla="*/ 1754372 w 5338934"/>
              <a:gd name="connsiteY9" fmla="*/ 5199882 h 5890998"/>
              <a:gd name="connsiteX10" fmla="*/ 1945758 w 5338934"/>
              <a:gd name="connsiteY10" fmla="*/ 5890998 h 5890998"/>
              <a:gd name="connsiteX11" fmla="*/ 4784651 w 5338934"/>
              <a:gd name="connsiteY11" fmla="*/ 5859101 h 5890998"/>
              <a:gd name="connsiteX12" fmla="*/ 4890977 w 5338934"/>
              <a:gd name="connsiteY12" fmla="*/ 3519938 h 5890998"/>
              <a:gd name="connsiteX13" fmla="*/ 3030279 w 5338934"/>
              <a:gd name="connsiteY13" fmla="*/ 561 h 5890998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75 h 5890612"/>
              <a:gd name="connsiteX1" fmla="*/ 765544 w 5381346"/>
              <a:gd name="connsiteY1" fmla="*/ 1935301 h 5890612"/>
              <a:gd name="connsiteX2" fmla="*/ 0 w 5381346"/>
              <a:gd name="connsiteY2" fmla="*/ 3051719 h 5890612"/>
              <a:gd name="connsiteX3" fmla="*/ 510363 w 5381346"/>
              <a:gd name="connsiteY3" fmla="*/ 3328166 h 5890612"/>
              <a:gd name="connsiteX4" fmla="*/ 297711 w 5381346"/>
              <a:gd name="connsiteY4" fmla="*/ 3657775 h 5890612"/>
              <a:gd name="connsiteX5" fmla="*/ 489097 w 5381346"/>
              <a:gd name="connsiteY5" fmla="*/ 3870426 h 5890612"/>
              <a:gd name="connsiteX6" fmla="*/ 372139 w 5381346"/>
              <a:gd name="connsiteY6" fmla="*/ 4061812 h 5890612"/>
              <a:gd name="connsiteX7" fmla="*/ 563525 w 5381346"/>
              <a:gd name="connsiteY7" fmla="*/ 4316994 h 5890612"/>
              <a:gd name="connsiteX8" fmla="*/ 499730 w 5381346"/>
              <a:gd name="connsiteY8" fmla="*/ 4976212 h 5890612"/>
              <a:gd name="connsiteX9" fmla="*/ 1754372 w 5381346"/>
              <a:gd name="connsiteY9" fmla="*/ 5199496 h 5890612"/>
              <a:gd name="connsiteX10" fmla="*/ 1945758 w 5381346"/>
              <a:gd name="connsiteY10" fmla="*/ 5890612 h 5890612"/>
              <a:gd name="connsiteX11" fmla="*/ 4784651 w 5381346"/>
              <a:gd name="connsiteY11" fmla="*/ 5858715 h 5890612"/>
              <a:gd name="connsiteX12" fmla="*/ 4890977 w 5381346"/>
              <a:gd name="connsiteY12" fmla="*/ 3519552 h 5890612"/>
              <a:gd name="connsiteX13" fmla="*/ 3030279 w 5381346"/>
              <a:gd name="connsiteY13" fmla="*/ 175 h 5890612"/>
              <a:gd name="connsiteX0" fmla="*/ 3030279 w 5381346"/>
              <a:gd name="connsiteY0" fmla="*/ 1733 h 5892170"/>
              <a:gd name="connsiteX1" fmla="*/ 0 w 5381346"/>
              <a:gd name="connsiteY1" fmla="*/ 3053277 h 5892170"/>
              <a:gd name="connsiteX2" fmla="*/ 510363 w 5381346"/>
              <a:gd name="connsiteY2" fmla="*/ 3329724 h 5892170"/>
              <a:gd name="connsiteX3" fmla="*/ 297711 w 5381346"/>
              <a:gd name="connsiteY3" fmla="*/ 3659333 h 5892170"/>
              <a:gd name="connsiteX4" fmla="*/ 489097 w 5381346"/>
              <a:gd name="connsiteY4" fmla="*/ 3871984 h 5892170"/>
              <a:gd name="connsiteX5" fmla="*/ 372139 w 5381346"/>
              <a:gd name="connsiteY5" fmla="*/ 4063370 h 5892170"/>
              <a:gd name="connsiteX6" fmla="*/ 563525 w 5381346"/>
              <a:gd name="connsiteY6" fmla="*/ 4318552 h 5892170"/>
              <a:gd name="connsiteX7" fmla="*/ 499730 w 5381346"/>
              <a:gd name="connsiteY7" fmla="*/ 4977770 h 5892170"/>
              <a:gd name="connsiteX8" fmla="*/ 1754372 w 5381346"/>
              <a:gd name="connsiteY8" fmla="*/ 5201054 h 5892170"/>
              <a:gd name="connsiteX9" fmla="*/ 1945758 w 5381346"/>
              <a:gd name="connsiteY9" fmla="*/ 5892170 h 5892170"/>
              <a:gd name="connsiteX10" fmla="*/ 4784651 w 5381346"/>
              <a:gd name="connsiteY10" fmla="*/ 5860273 h 5892170"/>
              <a:gd name="connsiteX11" fmla="*/ 4890977 w 5381346"/>
              <a:gd name="connsiteY11" fmla="*/ 3521110 h 5892170"/>
              <a:gd name="connsiteX12" fmla="*/ 3030279 w 5381346"/>
              <a:gd name="connsiteY12" fmla="*/ 1733 h 5892170"/>
              <a:gd name="connsiteX0" fmla="*/ 3030279 w 5381346"/>
              <a:gd name="connsiteY0" fmla="*/ 4 h 5890441"/>
              <a:gd name="connsiteX1" fmla="*/ 0 w 5381346"/>
              <a:gd name="connsiteY1" fmla="*/ 3051548 h 5890441"/>
              <a:gd name="connsiteX2" fmla="*/ 510363 w 5381346"/>
              <a:gd name="connsiteY2" fmla="*/ 3327995 h 5890441"/>
              <a:gd name="connsiteX3" fmla="*/ 297711 w 5381346"/>
              <a:gd name="connsiteY3" fmla="*/ 3657604 h 5890441"/>
              <a:gd name="connsiteX4" fmla="*/ 489097 w 5381346"/>
              <a:gd name="connsiteY4" fmla="*/ 3870255 h 5890441"/>
              <a:gd name="connsiteX5" fmla="*/ 372139 w 5381346"/>
              <a:gd name="connsiteY5" fmla="*/ 4061641 h 5890441"/>
              <a:gd name="connsiteX6" fmla="*/ 563525 w 5381346"/>
              <a:gd name="connsiteY6" fmla="*/ 4316823 h 5890441"/>
              <a:gd name="connsiteX7" fmla="*/ 499730 w 5381346"/>
              <a:gd name="connsiteY7" fmla="*/ 4976041 h 5890441"/>
              <a:gd name="connsiteX8" fmla="*/ 1754372 w 5381346"/>
              <a:gd name="connsiteY8" fmla="*/ 5199325 h 5890441"/>
              <a:gd name="connsiteX9" fmla="*/ 1945758 w 5381346"/>
              <a:gd name="connsiteY9" fmla="*/ 5890441 h 5890441"/>
              <a:gd name="connsiteX10" fmla="*/ 4784651 w 5381346"/>
              <a:gd name="connsiteY10" fmla="*/ 5858544 h 5890441"/>
              <a:gd name="connsiteX11" fmla="*/ 4890977 w 5381346"/>
              <a:gd name="connsiteY11" fmla="*/ 3519381 h 5890441"/>
              <a:gd name="connsiteX12" fmla="*/ 3030279 w 5381346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30279 w 5381346"/>
              <a:gd name="connsiteY0" fmla="*/ 92120 h 5982557"/>
              <a:gd name="connsiteX1" fmla="*/ 914399 w 5381346"/>
              <a:gd name="connsiteY1" fmla="*/ 1187274 h 5982557"/>
              <a:gd name="connsiteX2" fmla="*/ 0 w 5381346"/>
              <a:gd name="connsiteY2" fmla="*/ 3143664 h 5982557"/>
              <a:gd name="connsiteX3" fmla="*/ 510363 w 5381346"/>
              <a:gd name="connsiteY3" fmla="*/ 3420111 h 5982557"/>
              <a:gd name="connsiteX4" fmla="*/ 297711 w 5381346"/>
              <a:gd name="connsiteY4" fmla="*/ 3749720 h 5982557"/>
              <a:gd name="connsiteX5" fmla="*/ 489097 w 5381346"/>
              <a:gd name="connsiteY5" fmla="*/ 3962371 h 5982557"/>
              <a:gd name="connsiteX6" fmla="*/ 372139 w 5381346"/>
              <a:gd name="connsiteY6" fmla="*/ 4153757 h 5982557"/>
              <a:gd name="connsiteX7" fmla="*/ 563525 w 5381346"/>
              <a:gd name="connsiteY7" fmla="*/ 4408939 h 5982557"/>
              <a:gd name="connsiteX8" fmla="*/ 499730 w 5381346"/>
              <a:gd name="connsiteY8" fmla="*/ 5068157 h 5982557"/>
              <a:gd name="connsiteX9" fmla="*/ 1754372 w 5381346"/>
              <a:gd name="connsiteY9" fmla="*/ 5291441 h 5982557"/>
              <a:gd name="connsiteX10" fmla="*/ 1945758 w 5381346"/>
              <a:gd name="connsiteY10" fmla="*/ 5982557 h 5982557"/>
              <a:gd name="connsiteX11" fmla="*/ 4784651 w 5381346"/>
              <a:gd name="connsiteY11" fmla="*/ 5950660 h 5982557"/>
              <a:gd name="connsiteX12" fmla="*/ 4890977 w 5381346"/>
              <a:gd name="connsiteY12" fmla="*/ 3611497 h 5982557"/>
              <a:gd name="connsiteX13" fmla="*/ 3030279 w 5381346"/>
              <a:gd name="connsiteY13" fmla="*/ 92120 h 5982557"/>
              <a:gd name="connsiteX0" fmla="*/ 3030279 w 5381346"/>
              <a:gd name="connsiteY0" fmla="*/ 94250 h 5984687"/>
              <a:gd name="connsiteX1" fmla="*/ 914399 w 5381346"/>
              <a:gd name="connsiteY1" fmla="*/ 1189404 h 5984687"/>
              <a:gd name="connsiteX2" fmla="*/ 0 w 5381346"/>
              <a:gd name="connsiteY2" fmla="*/ 3145794 h 5984687"/>
              <a:gd name="connsiteX3" fmla="*/ 510363 w 5381346"/>
              <a:gd name="connsiteY3" fmla="*/ 3422241 h 5984687"/>
              <a:gd name="connsiteX4" fmla="*/ 297711 w 5381346"/>
              <a:gd name="connsiteY4" fmla="*/ 3751850 h 5984687"/>
              <a:gd name="connsiteX5" fmla="*/ 489097 w 5381346"/>
              <a:gd name="connsiteY5" fmla="*/ 3964501 h 5984687"/>
              <a:gd name="connsiteX6" fmla="*/ 372139 w 5381346"/>
              <a:gd name="connsiteY6" fmla="*/ 4155887 h 5984687"/>
              <a:gd name="connsiteX7" fmla="*/ 563525 w 5381346"/>
              <a:gd name="connsiteY7" fmla="*/ 4411069 h 5984687"/>
              <a:gd name="connsiteX8" fmla="*/ 499730 w 5381346"/>
              <a:gd name="connsiteY8" fmla="*/ 5070287 h 5984687"/>
              <a:gd name="connsiteX9" fmla="*/ 1754372 w 5381346"/>
              <a:gd name="connsiteY9" fmla="*/ 5293571 h 5984687"/>
              <a:gd name="connsiteX10" fmla="*/ 1945758 w 5381346"/>
              <a:gd name="connsiteY10" fmla="*/ 5984687 h 5984687"/>
              <a:gd name="connsiteX11" fmla="*/ 4784651 w 5381346"/>
              <a:gd name="connsiteY11" fmla="*/ 5952790 h 5984687"/>
              <a:gd name="connsiteX12" fmla="*/ 4890977 w 5381346"/>
              <a:gd name="connsiteY12" fmla="*/ 3613627 h 5984687"/>
              <a:gd name="connsiteX13" fmla="*/ 3030279 w 5381346"/>
              <a:gd name="connsiteY13" fmla="*/ 94250 h 598468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765 w 5381832"/>
              <a:gd name="connsiteY0" fmla="*/ 0 h 5890437"/>
              <a:gd name="connsiteX1" fmla="*/ 890167 w 5381832"/>
              <a:gd name="connsiteY1" fmla="*/ 1098883 h 5890437"/>
              <a:gd name="connsiteX2" fmla="*/ 672821 w 5381832"/>
              <a:gd name="connsiteY2" fmla="*/ 2220272 h 5890437"/>
              <a:gd name="connsiteX3" fmla="*/ 486 w 5381832"/>
              <a:gd name="connsiteY3" fmla="*/ 3051544 h 5890437"/>
              <a:gd name="connsiteX4" fmla="*/ 510849 w 5381832"/>
              <a:gd name="connsiteY4" fmla="*/ 3327991 h 5890437"/>
              <a:gd name="connsiteX5" fmla="*/ 339761 w 5381832"/>
              <a:gd name="connsiteY5" fmla="*/ 3734790 h 5890437"/>
              <a:gd name="connsiteX6" fmla="*/ 531147 w 5381832"/>
              <a:gd name="connsiteY6" fmla="*/ 3870251 h 5890437"/>
              <a:gd name="connsiteX7" fmla="*/ 372625 w 5381832"/>
              <a:gd name="connsiteY7" fmla="*/ 4061637 h 5890437"/>
              <a:gd name="connsiteX8" fmla="*/ 564011 w 5381832"/>
              <a:gd name="connsiteY8" fmla="*/ 4316819 h 5890437"/>
              <a:gd name="connsiteX9" fmla="*/ 500216 w 5381832"/>
              <a:gd name="connsiteY9" fmla="*/ 4976037 h 5890437"/>
              <a:gd name="connsiteX10" fmla="*/ 1754858 w 5381832"/>
              <a:gd name="connsiteY10" fmla="*/ 5039004 h 5890437"/>
              <a:gd name="connsiteX11" fmla="*/ 1946244 w 5381832"/>
              <a:gd name="connsiteY11" fmla="*/ 5890437 h 5890437"/>
              <a:gd name="connsiteX12" fmla="*/ 4785137 w 5381832"/>
              <a:gd name="connsiteY12" fmla="*/ 5858540 h 5890437"/>
              <a:gd name="connsiteX13" fmla="*/ 4891463 w 5381832"/>
              <a:gd name="connsiteY13" fmla="*/ 3519377 h 5890437"/>
              <a:gd name="connsiteX14" fmla="*/ 3030765 w 5381832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1751 h 5892188"/>
              <a:gd name="connsiteX1" fmla="*/ 927042 w 5381929"/>
              <a:gd name="connsiteY1" fmla="*/ 868002 h 5892188"/>
              <a:gd name="connsiteX2" fmla="*/ 672918 w 5381929"/>
              <a:gd name="connsiteY2" fmla="*/ 2222023 h 5892188"/>
              <a:gd name="connsiteX3" fmla="*/ 583 w 5381929"/>
              <a:gd name="connsiteY3" fmla="*/ 3053295 h 5892188"/>
              <a:gd name="connsiteX4" fmla="*/ 510946 w 5381929"/>
              <a:gd name="connsiteY4" fmla="*/ 3329742 h 5892188"/>
              <a:gd name="connsiteX5" fmla="*/ 339858 w 5381929"/>
              <a:gd name="connsiteY5" fmla="*/ 3736541 h 5892188"/>
              <a:gd name="connsiteX6" fmla="*/ 531244 w 5381929"/>
              <a:gd name="connsiteY6" fmla="*/ 3872002 h 5892188"/>
              <a:gd name="connsiteX7" fmla="*/ 372722 w 5381929"/>
              <a:gd name="connsiteY7" fmla="*/ 4063388 h 5892188"/>
              <a:gd name="connsiteX8" fmla="*/ 564108 w 5381929"/>
              <a:gd name="connsiteY8" fmla="*/ 4318570 h 5892188"/>
              <a:gd name="connsiteX9" fmla="*/ 500313 w 5381929"/>
              <a:gd name="connsiteY9" fmla="*/ 4977788 h 5892188"/>
              <a:gd name="connsiteX10" fmla="*/ 1754955 w 5381929"/>
              <a:gd name="connsiteY10" fmla="*/ 5040755 h 5892188"/>
              <a:gd name="connsiteX11" fmla="*/ 1946341 w 5381929"/>
              <a:gd name="connsiteY11" fmla="*/ 5892188 h 5892188"/>
              <a:gd name="connsiteX12" fmla="*/ 4785234 w 5381929"/>
              <a:gd name="connsiteY12" fmla="*/ 5860291 h 5892188"/>
              <a:gd name="connsiteX13" fmla="*/ 4891560 w 5381929"/>
              <a:gd name="connsiteY13" fmla="*/ 3521128 h 5892188"/>
              <a:gd name="connsiteX14" fmla="*/ 3030862 w 5381929"/>
              <a:gd name="connsiteY14" fmla="*/ 1751 h 5892188"/>
              <a:gd name="connsiteX0" fmla="*/ 3031042 w 5382109"/>
              <a:gd name="connsiteY0" fmla="*/ 1751 h 5892188"/>
              <a:gd name="connsiteX1" fmla="*/ 927222 w 5382109"/>
              <a:gd name="connsiteY1" fmla="*/ 868002 h 5892188"/>
              <a:gd name="connsiteX2" fmla="*/ 577563 w 5382109"/>
              <a:gd name="connsiteY2" fmla="*/ 2303910 h 5892188"/>
              <a:gd name="connsiteX3" fmla="*/ 763 w 5382109"/>
              <a:gd name="connsiteY3" fmla="*/ 3053295 h 5892188"/>
              <a:gd name="connsiteX4" fmla="*/ 511126 w 5382109"/>
              <a:gd name="connsiteY4" fmla="*/ 3329742 h 5892188"/>
              <a:gd name="connsiteX5" fmla="*/ 340038 w 5382109"/>
              <a:gd name="connsiteY5" fmla="*/ 3736541 h 5892188"/>
              <a:gd name="connsiteX6" fmla="*/ 531424 w 5382109"/>
              <a:gd name="connsiteY6" fmla="*/ 3872002 h 5892188"/>
              <a:gd name="connsiteX7" fmla="*/ 372902 w 5382109"/>
              <a:gd name="connsiteY7" fmla="*/ 4063388 h 5892188"/>
              <a:gd name="connsiteX8" fmla="*/ 564288 w 5382109"/>
              <a:gd name="connsiteY8" fmla="*/ 4318570 h 5892188"/>
              <a:gd name="connsiteX9" fmla="*/ 500493 w 5382109"/>
              <a:gd name="connsiteY9" fmla="*/ 4977788 h 5892188"/>
              <a:gd name="connsiteX10" fmla="*/ 1755135 w 5382109"/>
              <a:gd name="connsiteY10" fmla="*/ 5040755 h 5892188"/>
              <a:gd name="connsiteX11" fmla="*/ 1946521 w 5382109"/>
              <a:gd name="connsiteY11" fmla="*/ 5892188 h 5892188"/>
              <a:gd name="connsiteX12" fmla="*/ 4785414 w 5382109"/>
              <a:gd name="connsiteY12" fmla="*/ 5860291 h 5892188"/>
              <a:gd name="connsiteX13" fmla="*/ 4891740 w 5382109"/>
              <a:gd name="connsiteY13" fmla="*/ 3521128 h 5892188"/>
              <a:gd name="connsiteX14" fmla="*/ 3031042 w 5382109"/>
              <a:gd name="connsiteY14" fmla="*/ 1751 h 5892188"/>
              <a:gd name="connsiteX0" fmla="*/ 3031042 w 5382109"/>
              <a:gd name="connsiteY0" fmla="*/ 2101 h 5892538"/>
              <a:gd name="connsiteX1" fmla="*/ 913575 w 5382109"/>
              <a:gd name="connsiteY1" fmla="*/ 827408 h 5892538"/>
              <a:gd name="connsiteX2" fmla="*/ 577563 w 5382109"/>
              <a:gd name="connsiteY2" fmla="*/ 2304260 h 5892538"/>
              <a:gd name="connsiteX3" fmla="*/ 763 w 5382109"/>
              <a:gd name="connsiteY3" fmla="*/ 3053645 h 5892538"/>
              <a:gd name="connsiteX4" fmla="*/ 511126 w 5382109"/>
              <a:gd name="connsiteY4" fmla="*/ 3330092 h 5892538"/>
              <a:gd name="connsiteX5" fmla="*/ 340038 w 5382109"/>
              <a:gd name="connsiteY5" fmla="*/ 3736891 h 5892538"/>
              <a:gd name="connsiteX6" fmla="*/ 531424 w 5382109"/>
              <a:gd name="connsiteY6" fmla="*/ 3872352 h 5892538"/>
              <a:gd name="connsiteX7" fmla="*/ 372902 w 5382109"/>
              <a:gd name="connsiteY7" fmla="*/ 4063738 h 5892538"/>
              <a:gd name="connsiteX8" fmla="*/ 564288 w 5382109"/>
              <a:gd name="connsiteY8" fmla="*/ 4318920 h 5892538"/>
              <a:gd name="connsiteX9" fmla="*/ 500493 w 5382109"/>
              <a:gd name="connsiteY9" fmla="*/ 4978138 h 5892538"/>
              <a:gd name="connsiteX10" fmla="*/ 1755135 w 5382109"/>
              <a:gd name="connsiteY10" fmla="*/ 5041105 h 5892538"/>
              <a:gd name="connsiteX11" fmla="*/ 1946521 w 5382109"/>
              <a:gd name="connsiteY11" fmla="*/ 5892538 h 5892538"/>
              <a:gd name="connsiteX12" fmla="*/ 4785414 w 5382109"/>
              <a:gd name="connsiteY12" fmla="*/ 5860641 h 5892538"/>
              <a:gd name="connsiteX13" fmla="*/ 4891740 w 5382109"/>
              <a:gd name="connsiteY13" fmla="*/ 3521478 h 5892538"/>
              <a:gd name="connsiteX14" fmla="*/ 3031042 w 5382109"/>
              <a:gd name="connsiteY14" fmla="*/ 2101 h 5892538"/>
              <a:gd name="connsiteX0" fmla="*/ 3031042 w 5382109"/>
              <a:gd name="connsiteY0" fmla="*/ 941 h 5891378"/>
              <a:gd name="connsiteX1" fmla="*/ 886280 w 5382109"/>
              <a:gd name="connsiteY1" fmla="*/ 1071908 h 5891378"/>
              <a:gd name="connsiteX2" fmla="*/ 577563 w 5382109"/>
              <a:gd name="connsiteY2" fmla="*/ 2303100 h 5891378"/>
              <a:gd name="connsiteX3" fmla="*/ 763 w 5382109"/>
              <a:gd name="connsiteY3" fmla="*/ 3052485 h 5891378"/>
              <a:gd name="connsiteX4" fmla="*/ 511126 w 5382109"/>
              <a:gd name="connsiteY4" fmla="*/ 3328932 h 5891378"/>
              <a:gd name="connsiteX5" fmla="*/ 340038 w 5382109"/>
              <a:gd name="connsiteY5" fmla="*/ 3735731 h 5891378"/>
              <a:gd name="connsiteX6" fmla="*/ 531424 w 5382109"/>
              <a:gd name="connsiteY6" fmla="*/ 3871192 h 5891378"/>
              <a:gd name="connsiteX7" fmla="*/ 372902 w 5382109"/>
              <a:gd name="connsiteY7" fmla="*/ 4062578 h 5891378"/>
              <a:gd name="connsiteX8" fmla="*/ 564288 w 5382109"/>
              <a:gd name="connsiteY8" fmla="*/ 4317760 h 5891378"/>
              <a:gd name="connsiteX9" fmla="*/ 500493 w 5382109"/>
              <a:gd name="connsiteY9" fmla="*/ 4976978 h 5891378"/>
              <a:gd name="connsiteX10" fmla="*/ 1755135 w 5382109"/>
              <a:gd name="connsiteY10" fmla="*/ 5039945 h 5891378"/>
              <a:gd name="connsiteX11" fmla="*/ 1946521 w 5382109"/>
              <a:gd name="connsiteY11" fmla="*/ 5891378 h 5891378"/>
              <a:gd name="connsiteX12" fmla="*/ 4785414 w 5382109"/>
              <a:gd name="connsiteY12" fmla="*/ 5859481 h 5891378"/>
              <a:gd name="connsiteX13" fmla="*/ 4891740 w 5382109"/>
              <a:gd name="connsiteY13" fmla="*/ 3520318 h 5891378"/>
              <a:gd name="connsiteX14" fmla="*/ 3031042 w 5382109"/>
              <a:gd name="connsiteY14" fmla="*/ 941 h 5891378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627 h 5891064"/>
              <a:gd name="connsiteX1" fmla="*/ 777098 w 5382109"/>
              <a:gd name="connsiteY1" fmla="*/ 1180776 h 5891064"/>
              <a:gd name="connsiteX2" fmla="*/ 577563 w 5382109"/>
              <a:gd name="connsiteY2" fmla="*/ 2302786 h 5891064"/>
              <a:gd name="connsiteX3" fmla="*/ 763 w 5382109"/>
              <a:gd name="connsiteY3" fmla="*/ 3052171 h 5891064"/>
              <a:gd name="connsiteX4" fmla="*/ 511126 w 5382109"/>
              <a:gd name="connsiteY4" fmla="*/ 3328618 h 5891064"/>
              <a:gd name="connsiteX5" fmla="*/ 340038 w 5382109"/>
              <a:gd name="connsiteY5" fmla="*/ 3735417 h 5891064"/>
              <a:gd name="connsiteX6" fmla="*/ 531424 w 5382109"/>
              <a:gd name="connsiteY6" fmla="*/ 3870878 h 5891064"/>
              <a:gd name="connsiteX7" fmla="*/ 372902 w 5382109"/>
              <a:gd name="connsiteY7" fmla="*/ 4062264 h 5891064"/>
              <a:gd name="connsiteX8" fmla="*/ 564288 w 5382109"/>
              <a:gd name="connsiteY8" fmla="*/ 4317446 h 5891064"/>
              <a:gd name="connsiteX9" fmla="*/ 500493 w 5382109"/>
              <a:gd name="connsiteY9" fmla="*/ 4976664 h 5891064"/>
              <a:gd name="connsiteX10" fmla="*/ 1755135 w 5382109"/>
              <a:gd name="connsiteY10" fmla="*/ 5039631 h 5891064"/>
              <a:gd name="connsiteX11" fmla="*/ 1946521 w 5382109"/>
              <a:gd name="connsiteY11" fmla="*/ 5891064 h 5891064"/>
              <a:gd name="connsiteX12" fmla="*/ 4785414 w 5382109"/>
              <a:gd name="connsiteY12" fmla="*/ 5859167 h 5891064"/>
              <a:gd name="connsiteX13" fmla="*/ 4891740 w 5382109"/>
              <a:gd name="connsiteY13" fmla="*/ 3520004 h 5891064"/>
              <a:gd name="connsiteX14" fmla="*/ 3031042 w 5382109"/>
              <a:gd name="connsiteY14" fmla="*/ 627 h 5891064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8119 w 5389186"/>
              <a:gd name="connsiteY0" fmla="*/ 968 h 5891405"/>
              <a:gd name="connsiteX1" fmla="*/ 784175 w 5389186"/>
              <a:gd name="connsiteY1" fmla="*/ 1181117 h 5891405"/>
              <a:gd name="connsiteX2" fmla="*/ 530049 w 5389186"/>
              <a:gd name="connsiteY2" fmla="*/ 2303127 h 5891405"/>
              <a:gd name="connsiteX3" fmla="*/ 7840 w 5389186"/>
              <a:gd name="connsiteY3" fmla="*/ 3052512 h 5891405"/>
              <a:gd name="connsiteX4" fmla="*/ 518203 w 5389186"/>
              <a:gd name="connsiteY4" fmla="*/ 3328959 h 5891405"/>
              <a:gd name="connsiteX5" fmla="*/ 347115 w 5389186"/>
              <a:gd name="connsiteY5" fmla="*/ 3735758 h 5891405"/>
              <a:gd name="connsiteX6" fmla="*/ 538501 w 5389186"/>
              <a:gd name="connsiteY6" fmla="*/ 3871219 h 5891405"/>
              <a:gd name="connsiteX7" fmla="*/ 379979 w 5389186"/>
              <a:gd name="connsiteY7" fmla="*/ 4062605 h 5891405"/>
              <a:gd name="connsiteX8" fmla="*/ 571365 w 5389186"/>
              <a:gd name="connsiteY8" fmla="*/ 4317787 h 5891405"/>
              <a:gd name="connsiteX9" fmla="*/ 507570 w 5389186"/>
              <a:gd name="connsiteY9" fmla="*/ 4977005 h 5891405"/>
              <a:gd name="connsiteX10" fmla="*/ 1762212 w 5389186"/>
              <a:gd name="connsiteY10" fmla="*/ 5039972 h 5891405"/>
              <a:gd name="connsiteX11" fmla="*/ 1953598 w 5389186"/>
              <a:gd name="connsiteY11" fmla="*/ 5891405 h 5891405"/>
              <a:gd name="connsiteX12" fmla="*/ 4792491 w 5389186"/>
              <a:gd name="connsiteY12" fmla="*/ 5859508 h 5891405"/>
              <a:gd name="connsiteX13" fmla="*/ 4898817 w 5389186"/>
              <a:gd name="connsiteY13" fmla="*/ 3520345 h 5891405"/>
              <a:gd name="connsiteX14" fmla="*/ 3038119 w 5389186"/>
              <a:gd name="connsiteY14" fmla="*/ 968 h 5891405"/>
              <a:gd name="connsiteX0" fmla="*/ 3037057 w 5388124"/>
              <a:gd name="connsiteY0" fmla="*/ 968 h 5891405"/>
              <a:gd name="connsiteX1" fmla="*/ 783113 w 5388124"/>
              <a:gd name="connsiteY1" fmla="*/ 1181117 h 5891405"/>
              <a:gd name="connsiteX2" fmla="*/ 528987 w 5388124"/>
              <a:gd name="connsiteY2" fmla="*/ 2303127 h 5891405"/>
              <a:gd name="connsiteX3" fmla="*/ 6778 w 5388124"/>
              <a:gd name="connsiteY3" fmla="*/ 3052512 h 5891405"/>
              <a:gd name="connsiteX4" fmla="*/ 517141 w 5388124"/>
              <a:gd name="connsiteY4" fmla="*/ 3328959 h 5891405"/>
              <a:gd name="connsiteX5" fmla="*/ 346053 w 5388124"/>
              <a:gd name="connsiteY5" fmla="*/ 3735758 h 5891405"/>
              <a:gd name="connsiteX6" fmla="*/ 537439 w 5388124"/>
              <a:gd name="connsiteY6" fmla="*/ 3871219 h 5891405"/>
              <a:gd name="connsiteX7" fmla="*/ 378917 w 5388124"/>
              <a:gd name="connsiteY7" fmla="*/ 4062605 h 5891405"/>
              <a:gd name="connsiteX8" fmla="*/ 570303 w 5388124"/>
              <a:gd name="connsiteY8" fmla="*/ 4317787 h 5891405"/>
              <a:gd name="connsiteX9" fmla="*/ 506508 w 5388124"/>
              <a:gd name="connsiteY9" fmla="*/ 4977005 h 5891405"/>
              <a:gd name="connsiteX10" fmla="*/ 1761150 w 5388124"/>
              <a:gd name="connsiteY10" fmla="*/ 5039972 h 5891405"/>
              <a:gd name="connsiteX11" fmla="*/ 1952536 w 5388124"/>
              <a:gd name="connsiteY11" fmla="*/ 5891405 h 5891405"/>
              <a:gd name="connsiteX12" fmla="*/ 4791429 w 5388124"/>
              <a:gd name="connsiteY12" fmla="*/ 5859508 h 5891405"/>
              <a:gd name="connsiteX13" fmla="*/ 4897755 w 5388124"/>
              <a:gd name="connsiteY13" fmla="*/ 3520345 h 5891405"/>
              <a:gd name="connsiteX14" fmla="*/ 3037057 w 5388124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2980702 w 5331769"/>
              <a:gd name="connsiteY0" fmla="*/ 968 h 5891405"/>
              <a:gd name="connsiteX1" fmla="*/ 726758 w 5331769"/>
              <a:gd name="connsiteY1" fmla="*/ 1181117 h 5891405"/>
              <a:gd name="connsiteX2" fmla="*/ 472632 w 5331769"/>
              <a:gd name="connsiteY2" fmla="*/ 2303127 h 5891405"/>
              <a:gd name="connsiteX3" fmla="*/ 5014 w 5331769"/>
              <a:gd name="connsiteY3" fmla="*/ 3079808 h 5891405"/>
              <a:gd name="connsiteX4" fmla="*/ 460786 w 5331769"/>
              <a:gd name="connsiteY4" fmla="*/ 3328959 h 5891405"/>
              <a:gd name="connsiteX5" fmla="*/ 289698 w 5331769"/>
              <a:gd name="connsiteY5" fmla="*/ 3735758 h 5891405"/>
              <a:gd name="connsiteX6" fmla="*/ 481084 w 5331769"/>
              <a:gd name="connsiteY6" fmla="*/ 3871219 h 5891405"/>
              <a:gd name="connsiteX7" fmla="*/ 322562 w 5331769"/>
              <a:gd name="connsiteY7" fmla="*/ 4062605 h 5891405"/>
              <a:gd name="connsiteX8" fmla="*/ 513948 w 5331769"/>
              <a:gd name="connsiteY8" fmla="*/ 4317787 h 5891405"/>
              <a:gd name="connsiteX9" fmla="*/ 450153 w 5331769"/>
              <a:gd name="connsiteY9" fmla="*/ 4977005 h 5891405"/>
              <a:gd name="connsiteX10" fmla="*/ 1704795 w 5331769"/>
              <a:gd name="connsiteY10" fmla="*/ 5039972 h 5891405"/>
              <a:gd name="connsiteX11" fmla="*/ 1896181 w 5331769"/>
              <a:gd name="connsiteY11" fmla="*/ 5891405 h 5891405"/>
              <a:gd name="connsiteX12" fmla="*/ 4735074 w 5331769"/>
              <a:gd name="connsiteY12" fmla="*/ 5859508 h 5891405"/>
              <a:gd name="connsiteX13" fmla="*/ 4841400 w 5331769"/>
              <a:gd name="connsiteY13" fmla="*/ 3520345 h 5891405"/>
              <a:gd name="connsiteX14" fmla="*/ 2980702 w 5331769"/>
              <a:gd name="connsiteY14" fmla="*/ 968 h 5891405"/>
              <a:gd name="connsiteX0" fmla="*/ 2980491 w 5331558"/>
              <a:gd name="connsiteY0" fmla="*/ 968 h 5891405"/>
              <a:gd name="connsiteX1" fmla="*/ 726547 w 5331558"/>
              <a:gd name="connsiteY1" fmla="*/ 1181117 h 5891405"/>
              <a:gd name="connsiteX2" fmla="*/ 486068 w 5331558"/>
              <a:gd name="connsiteY2" fmla="*/ 2371366 h 5891405"/>
              <a:gd name="connsiteX3" fmla="*/ 4803 w 5331558"/>
              <a:gd name="connsiteY3" fmla="*/ 3079808 h 5891405"/>
              <a:gd name="connsiteX4" fmla="*/ 460575 w 5331558"/>
              <a:gd name="connsiteY4" fmla="*/ 3328959 h 5891405"/>
              <a:gd name="connsiteX5" fmla="*/ 289487 w 5331558"/>
              <a:gd name="connsiteY5" fmla="*/ 3735758 h 5891405"/>
              <a:gd name="connsiteX6" fmla="*/ 480873 w 5331558"/>
              <a:gd name="connsiteY6" fmla="*/ 3871219 h 5891405"/>
              <a:gd name="connsiteX7" fmla="*/ 322351 w 5331558"/>
              <a:gd name="connsiteY7" fmla="*/ 4062605 h 5891405"/>
              <a:gd name="connsiteX8" fmla="*/ 513737 w 5331558"/>
              <a:gd name="connsiteY8" fmla="*/ 4317787 h 5891405"/>
              <a:gd name="connsiteX9" fmla="*/ 449942 w 5331558"/>
              <a:gd name="connsiteY9" fmla="*/ 4977005 h 5891405"/>
              <a:gd name="connsiteX10" fmla="*/ 1704584 w 5331558"/>
              <a:gd name="connsiteY10" fmla="*/ 5039972 h 5891405"/>
              <a:gd name="connsiteX11" fmla="*/ 1895970 w 5331558"/>
              <a:gd name="connsiteY11" fmla="*/ 5891405 h 5891405"/>
              <a:gd name="connsiteX12" fmla="*/ 4734863 w 5331558"/>
              <a:gd name="connsiteY12" fmla="*/ 5859508 h 5891405"/>
              <a:gd name="connsiteX13" fmla="*/ 4841189 w 5331558"/>
              <a:gd name="connsiteY13" fmla="*/ 3520345 h 5891405"/>
              <a:gd name="connsiteX14" fmla="*/ 2980491 w 5331558"/>
              <a:gd name="connsiteY14" fmla="*/ 968 h 58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1558" h="5891405">
                <a:moveTo>
                  <a:pt x="2980491" y="968"/>
                </a:moveTo>
                <a:cubicBezTo>
                  <a:pt x="1784302" y="-22254"/>
                  <a:pt x="1040642" y="372305"/>
                  <a:pt x="726547" y="1181117"/>
                </a:cubicBezTo>
                <a:cubicBezTo>
                  <a:pt x="528785" y="1834793"/>
                  <a:pt x="744238" y="2066938"/>
                  <a:pt x="486068" y="2371366"/>
                </a:cubicBezTo>
                <a:cubicBezTo>
                  <a:pt x="239818" y="2677225"/>
                  <a:pt x="-40213" y="2911644"/>
                  <a:pt x="4803" y="3079808"/>
                </a:cubicBezTo>
                <a:cubicBezTo>
                  <a:pt x="109541" y="3181162"/>
                  <a:pt x="260766" y="3266498"/>
                  <a:pt x="460575" y="3328959"/>
                </a:cubicBezTo>
                <a:cubicBezTo>
                  <a:pt x="403546" y="3464559"/>
                  <a:pt x="198074" y="3641722"/>
                  <a:pt x="289487" y="3735758"/>
                </a:cubicBezTo>
                <a:lnTo>
                  <a:pt x="480873" y="3871219"/>
                </a:lnTo>
                <a:cubicBezTo>
                  <a:pt x="428032" y="3935014"/>
                  <a:pt x="303940" y="3939433"/>
                  <a:pt x="322351" y="4062605"/>
                </a:cubicBezTo>
                <a:cubicBezTo>
                  <a:pt x="362395" y="4195168"/>
                  <a:pt x="550882" y="4226788"/>
                  <a:pt x="513737" y="4317787"/>
                </a:cubicBezTo>
                <a:cubicBezTo>
                  <a:pt x="397470" y="4561276"/>
                  <a:pt x="358392" y="4876020"/>
                  <a:pt x="449942" y="4977005"/>
                </a:cubicBezTo>
                <a:cubicBezTo>
                  <a:pt x="636587" y="5158310"/>
                  <a:pt x="1197305" y="5208988"/>
                  <a:pt x="1704584" y="5039972"/>
                </a:cubicBezTo>
                <a:lnTo>
                  <a:pt x="1895970" y="5891405"/>
                </a:lnTo>
                <a:lnTo>
                  <a:pt x="4734863" y="5859508"/>
                </a:lnTo>
                <a:cubicBezTo>
                  <a:pt x="4366268" y="4516262"/>
                  <a:pt x="4422975" y="3927926"/>
                  <a:pt x="4841189" y="3520345"/>
                </a:cubicBezTo>
                <a:cubicBezTo>
                  <a:pt x="6117095" y="1964448"/>
                  <a:pt x="4692333" y="36409"/>
                  <a:pt x="2980491" y="96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8" name="Rounded Rectangle 51"/>
          <p:cNvSpPr/>
          <p:nvPr/>
        </p:nvSpPr>
        <p:spPr>
          <a:xfrm rot="16200000" flipH="1">
            <a:off x="1008618" y="2554163"/>
            <a:ext cx="1778807" cy="167521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245692" y="3187820"/>
            <a:ext cx="407896" cy="407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577752" y="2941026"/>
            <a:ext cx="1230217" cy="675364"/>
          </a:xfrm>
          <a:custGeom>
            <a:avLst/>
            <a:gdLst>
              <a:gd name="connsiteX0" fmla="*/ 0 w 1121434"/>
              <a:gd name="connsiteY0" fmla="*/ 439947 h 879894"/>
              <a:gd name="connsiteX1" fmla="*/ 508958 w 1121434"/>
              <a:gd name="connsiteY1" fmla="*/ 431320 h 879894"/>
              <a:gd name="connsiteX2" fmla="*/ 638354 w 1121434"/>
              <a:gd name="connsiteY2" fmla="*/ 0 h 879894"/>
              <a:gd name="connsiteX3" fmla="*/ 810883 w 1121434"/>
              <a:gd name="connsiteY3" fmla="*/ 879894 h 879894"/>
              <a:gd name="connsiteX4" fmla="*/ 1000664 w 1121434"/>
              <a:gd name="connsiteY4" fmla="*/ 345056 h 879894"/>
              <a:gd name="connsiteX5" fmla="*/ 1121434 w 1121434"/>
              <a:gd name="connsiteY5" fmla="*/ 388188 h 879894"/>
              <a:gd name="connsiteX0" fmla="*/ 0 w 1121434"/>
              <a:gd name="connsiteY0" fmla="*/ 439947 h 879894"/>
              <a:gd name="connsiteX1" fmla="*/ 379561 w 1121434"/>
              <a:gd name="connsiteY1" fmla="*/ 448573 h 879894"/>
              <a:gd name="connsiteX2" fmla="*/ 638354 w 1121434"/>
              <a:gd name="connsiteY2" fmla="*/ 0 h 879894"/>
              <a:gd name="connsiteX3" fmla="*/ 810883 w 1121434"/>
              <a:gd name="connsiteY3" fmla="*/ 879894 h 879894"/>
              <a:gd name="connsiteX4" fmla="*/ 1000664 w 1121434"/>
              <a:gd name="connsiteY4" fmla="*/ 345056 h 879894"/>
              <a:gd name="connsiteX5" fmla="*/ 1121434 w 1121434"/>
              <a:gd name="connsiteY5" fmla="*/ 388188 h 879894"/>
              <a:gd name="connsiteX0" fmla="*/ 0 w 1121434"/>
              <a:gd name="connsiteY0" fmla="*/ 319177 h 759124"/>
              <a:gd name="connsiteX1" fmla="*/ 379561 w 1121434"/>
              <a:gd name="connsiteY1" fmla="*/ 327803 h 759124"/>
              <a:gd name="connsiteX2" fmla="*/ 569343 w 1121434"/>
              <a:gd name="connsiteY2" fmla="*/ 0 h 759124"/>
              <a:gd name="connsiteX3" fmla="*/ 810883 w 1121434"/>
              <a:gd name="connsiteY3" fmla="*/ 759124 h 759124"/>
              <a:gd name="connsiteX4" fmla="*/ 1000664 w 1121434"/>
              <a:gd name="connsiteY4" fmla="*/ 224286 h 759124"/>
              <a:gd name="connsiteX5" fmla="*/ 1121434 w 1121434"/>
              <a:gd name="connsiteY5" fmla="*/ 267418 h 759124"/>
              <a:gd name="connsiteX0" fmla="*/ 0 w 1121434"/>
              <a:gd name="connsiteY0" fmla="*/ 319592 h 759539"/>
              <a:gd name="connsiteX1" fmla="*/ 379561 w 1121434"/>
              <a:gd name="connsiteY1" fmla="*/ 328218 h 759539"/>
              <a:gd name="connsiteX2" fmla="*/ 569343 w 1121434"/>
              <a:gd name="connsiteY2" fmla="*/ 415 h 759539"/>
              <a:gd name="connsiteX3" fmla="*/ 810883 w 1121434"/>
              <a:gd name="connsiteY3" fmla="*/ 759539 h 759539"/>
              <a:gd name="connsiteX4" fmla="*/ 1000664 w 1121434"/>
              <a:gd name="connsiteY4" fmla="*/ 224701 h 759539"/>
              <a:gd name="connsiteX5" fmla="*/ 1121434 w 1121434"/>
              <a:gd name="connsiteY5" fmla="*/ 267833 h 759539"/>
              <a:gd name="connsiteX0" fmla="*/ 0 w 1121434"/>
              <a:gd name="connsiteY0" fmla="*/ 319592 h 759539"/>
              <a:gd name="connsiteX1" fmla="*/ 379561 w 1121434"/>
              <a:gd name="connsiteY1" fmla="*/ 328218 h 759539"/>
              <a:gd name="connsiteX2" fmla="*/ 569343 w 1121434"/>
              <a:gd name="connsiteY2" fmla="*/ 415 h 759539"/>
              <a:gd name="connsiteX3" fmla="*/ 810883 w 1121434"/>
              <a:gd name="connsiteY3" fmla="*/ 759539 h 759539"/>
              <a:gd name="connsiteX4" fmla="*/ 1000664 w 1121434"/>
              <a:gd name="connsiteY4" fmla="*/ 224701 h 759539"/>
              <a:gd name="connsiteX5" fmla="*/ 1121434 w 1121434"/>
              <a:gd name="connsiteY5" fmla="*/ 267833 h 759539"/>
              <a:gd name="connsiteX0" fmla="*/ 0 w 1121434"/>
              <a:gd name="connsiteY0" fmla="*/ 319226 h 759173"/>
              <a:gd name="connsiteX1" fmla="*/ 379561 w 1121434"/>
              <a:gd name="connsiteY1" fmla="*/ 327852 h 759173"/>
              <a:gd name="connsiteX2" fmla="*/ 569343 w 1121434"/>
              <a:gd name="connsiteY2" fmla="*/ 49 h 759173"/>
              <a:gd name="connsiteX3" fmla="*/ 810883 w 1121434"/>
              <a:gd name="connsiteY3" fmla="*/ 759173 h 759173"/>
              <a:gd name="connsiteX4" fmla="*/ 1000664 w 1121434"/>
              <a:gd name="connsiteY4" fmla="*/ 224335 h 759173"/>
              <a:gd name="connsiteX5" fmla="*/ 1121434 w 1121434"/>
              <a:gd name="connsiteY5" fmla="*/ 267467 h 759173"/>
              <a:gd name="connsiteX0" fmla="*/ 0 w 1121434"/>
              <a:gd name="connsiteY0" fmla="*/ 319226 h 759173"/>
              <a:gd name="connsiteX1" fmla="*/ 379561 w 1121434"/>
              <a:gd name="connsiteY1" fmla="*/ 327852 h 759173"/>
              <a:gd name="connsiteX2" fmla="*/ 569343 w 1121434"/>
              <a:gd name="connsiteY2" fmla="*/ 49 h 759173"/>
              <a:gd name="connsiteX3" fmla="*/ 810883 w 1121434"/>
              <a:gd name="connsiteY3" fmla="*/ 759173 h 759173"/>
              <a:gd name="connsiteX4" fmla="*/ 1000664 w 1121434"/>
              <a:gd name="connsiteY4" fmla="*/ 224335 h 759173"/>
              <a:gd name="connsiteX5" fmla="*/ 1121434 w 1121434"/>
              <a:gd name="connsiteY5" fmla="*/ 267467 h 759173"/>
              <a:gd name="connsiteX0" fmla="*/ 0 w 1121434"/>
              <a:gd name="connsiteY0" fmla="*/ 319226 h 759173"/>
              <a:gd name="connsiteX1" fmla="*/ 319176 w 1121434"/>
              <a:gd name="connsiteY1" fmla="*/ 327852 h 759173"/>
              <a:gd name="connsiteX2" fmla="*/ 569343 w 1121434"/>
              <a:gd name="connsiteY2" fmla="*/ 49 h 759173"/>
              <a:gd name="connsiteX3" fmla="*/ 810883 w 1121434"/>
              <a:gd name="connsiteY3" fmla="*/ 759173 h 759173"/>
              <a:gd name="connsiteX4" fmla="*/ 1000664 w 1121434"/>
              <a:gd name="connsiteY4" fmla="*/ 224335 h 759173"/>
              <a:gd name="connsiteX5" fmla="*/ 1121434 w 1121434"/>
              <a:gd name="connsiteY5" fmla="*/ 267467 h 759173"/>
              <a:gd name="connsiteX0" fmla="*/ 0 w 1121434"/>
              <a:gd name="connsiteY0" fmla="*/ 319239 h 638416"/>
              <a:gd name="connsiteX1" fmla="*/ 319176 w 1121434"/>
              <a:gd name="connsiteY1" fmla="*/ 327865 h 638416"/>
              <a:gd name="connsiteX2" fmla="*/ 569343 w 1121434"/>
              <a:gd name="connsiteY2" fmla="*/ 62 h 638416"/>
              <a:gd name="connsiteX3" fmla="*/ 785004 w 1121434"/>
              <a:gd name="connsiteY3" fmla="*/ 638416 h 638416"/>
              <a:gd name="connsiteX4" fmla="*/ 1000664 w 1121434"/>
              <a:gd name="connsiteY4" fmla="*/ 224348 h 638416"/>
              <a:gd name="connsiteX5" fmla="*/ 1121434 w 1121434"/>
              <a:gd name="connsiteY5" fmla="*/ 267480 h 638416"/>
              <a:gd name="connsiteX0" fmla="*/ 0 w 1121434"/>
              <a:gd name="connsiteY0" fmla="*/ 319218 h 638395"/>
              <a:gd name="connsiteX1" fmla="*/ 319176 w 1121434"/>
              <a:gd name="connsiteY1" fmla="*/ 327844 h 638395"/>
              <a:gd name="connsiteX2" fmla="*/ 569343 w 1121434"/>
              <a:gd name="connsiteY2" fmla="*/ 41 h 638395"/>
              <a:gd name="connsiteX3" fmla="*/ 785004 w 1121434"/>
              <a:gd name="connsiteY3" fmla="*/ 638395 h 638395"/>
              <a:gd name="connsiteX4" fmla="*/ 1000664 w 1121434"/>
              <a:gd name="connsiteY4" fmla="*/ 224327 h 638395"/>
              <a:gd name="connsiteX5" fmla="*/ 1121434 w 1121434"/>
              <a:gd name="connsiteY5" fmla="*/ 267459 h 638395"/>
              <a:gd name="connsiteX0" fmla="*/ 0 w 1121434"/>
              <a:gd name="connsiteY0" fmla="*/ 319218 h 638395"/>
              <a:gd name="connsiteX1" fmla="*/ 319176 w 1121434"/>
              <a:gd name="connsiteY1" fmla="*/ 327844 h 638395"/>
              <a:gd name="connsiteX2" fmla="*/ 569343 w 1121434"/>
              <a:gd name="connsiteY2" fmla="*/ 41 h 638395"/>
              <a:gd name="connsiteX3" fmla="*/ 785004 w 1121434"/>
              <a:gd name="connsiteY3" fmla="*/ 638395 h 638395"/>
              <a:gd name="connsiteX4" fmla="*/ 1000664 w 1121434"/>
              <a:gd name="connsiteY4" fmla="*/ 224327 h 638395"/>
              <a:gd name="connsiteX5" fmla="*/ 1121434 w 1121434"/>
              <a:gd name="connsiteY5" fmla="*/ 267459 h 638395"/>
              <a:gd name="connsiteX0" fmla="*/ 0 w 1121434"/>
              <a:gd name="connsiteY0" fmla="*/ 319215 h 638429"/>
              <a:gd name="connsiteX1" fmla="*/ 319176 w 1121434"/>
              <a:gd name="connsiteY1" fmla="*/ 327841 h 638429"/>
              <a:gd name="connsiteX2" fmla="*/ 569343 w 1121434"/>
              <a:gd name="connsiteY2" fmla="*/ 38 h 638429"/>
              <a:gd name="connsiteX3" fmla="*/ 785004 w 1121434"/>
              <a:gd name="connsiteY3" fmla="*/ 638392 h 638429"/>
              <a:gd name="connsiteX4" fmla="*/ 1000664 w 1121434"/>
              <a:gd name="connsiteY4" fmla="*/ 224324 h 638429"/>
              <a:gd name="connsiteX5" fmla="*/ 1121434 w 1121434"/>
              <a:gd name="connsiteY5" fmla="*/ 267456 h 638429"/>
              <a:gd name="connsiteX0" fmla="*/ 0 w 1121434"/>
              <a:gd name="connsiteY0" fmla="*/ 319215 h 638429"/>
              <a:gd name="connsiteX1" fmla="*/ 319176 w 1121434"/>
              <a:gd name="connsiteY1" fmla="*/ 327841 h 638429"/>
              <a:gd name="connsiteX2" fmla="*/ 569343 w 1121434"/>
              <a:gd name="connsiteY2" fmla="*/ 38 h 638429"/>
              <a:gd name="connsiteX3" fmla="*/ 785004 w 1121434"/>
              <a:gd name="connsiteY3" fmla="*/ 638392 h 638429"/>
              <a:gd name="connsiteX4" fmla="*/ 1000664 w 1121434"/>
              <a:gd name="connsiteY4" fmla="*/ 224324 h 638429"/>
              <a:gd name="connsiteX5" fmla="*/ 1121434 w 1121434"/>
              <a:gd name="connsiteY5" fmla="*/ 267456 h 638429"/>
              <a:gd name="connsiteX0" fmla="*/ 0 w 1121434"/>
              <a:gd name="connsiteY0" fmla="*/ 319215 h 638429"/>
              <a:gd name="connsiteX1" fmla="*/ 319176 w 1121434"/>
              <a:gd name="connsiteY1" fmla="*/ 327841 h 638429"/>
              <a:gd name="connsiteX2" fmla="*/ 569343 w 1121434"/>
              <a:gd name="connsiteY2" fmla="*/ 38 h 638429"/>
              <a:gd name="connsiteX3" fmla="*/ 785004 w 1121434"/>
              <a:gd name="connsiteY3" fmla="*/ 638392 h 638429"/>
              <a:gd name="connsiteX4" fmla="*/ 1000664 w 1121434"/>
              <a:gd name="connsiteY4" fmla="*/ 224324 h 638429"/>
              <a:gd name="connsiteX5" fmla="*/ 1121434 w 1121434"/>
              <a:gd name="connsiteY5" fmla="*/ 267456 h 638429"/>
              <a:gd name="connsiteX0" fmla="*/ 0 w 1121434"/>
              <a:gd name="connsiteY0" fmla="*/ 319215 h 638429"/>
              <a:gd name="connsiteX1" fmla="*/ 319176 w 1121434"/>
              <a:gd name="connsiteY1" fmla="*/ 327841 h 638429"/>
              <a:gd name="connsiteX2" fmla="*/ 569343 w 1121434"/>
              <a:gd name="connsiteY2" fmla="*/ 38 h 638429"/>
              <a:gd name="connsiteX3" fmla="*/ 785004 w 1121434"/>
              <a:gd name="connsiteY3" fmla="*/ 638392 h 638429"/>
              <a:gd name="connsiteX4" fmla="*/ 1000664 w 1121434"/>
              <a:gd name="connsiteY4" fmla="*/ 224324 h 638429"/>
              <a:gd name="connsiteX5" fmla="*/ 1121434 w 1121434"/>
              <a:gd name="connsiteY5" fmla="*/ 345094 h 638429"/>
              <a:gd name="connsiteX0" fmla="*/ 0 w 1121434"/>
              <a:gd name="connsiteY0" fmla="*/ 319215 h 638429"/>
              <a:gd name="connsiteX1" fmla="*/ 319176 w 1121434"/>
              <a:gd name="connsiteY1" fmla="*/ 327841 h 638429"/>
              <a:gd name="connsiteX2" fmla="*/ 569343 w 1121434"/>
              <a:gd name="connsiteY2" fmla="*/ 38 h 638429"/>
              <a:gd name="connsiteX3" fmla="*/ 785004 w 1121434"/>
              <a:gd name="connsiteY3" fmla="*/ 638392 h 638429"/>
              <a:gd name="connsiteX4" fmla="*/ 1000664 w 1121434"/>
              <a:gd name="connsiteY4" fmla="*/ 224324 h 638429"/>
              <a:gd name="connsiteX5" fmla="*/ 1121434 w 1121434"/>
              <a:gd name="connsiteY5" fmla="*/ 396852 h 638429"/>
              <a:gd name="connsiteX0" fmla="*/ 0 w 1311215"/>
              <a:gd name="connsiteY0" fmla="*/ 319215 h 638429"/>
              <a:gd name="connsiteX1" fmla="*/ 319176 w 1311215"/>
              <a:gd name="connsiteY1" fmla="*/ 327841 h 638429"/>
              <a:gd name="connsiteX2" fmla="*/ 569343 w 1311215"/>
              <a:gd name="connsiteY2" fmla="*/ 38 h 638429"/>
              <a:gd name="connsiteX3" fmla="*/ 785004 w 1311215"/>
              <a:gd name="connsiteY3" fmla="*/ 638392 h 638429"/>
              <a:gd name="connsiteX4" fmla="*/ 1000664 w 1311215"/>
              <a:gd name="connsiteY4" fmla="*/ 224324 h 638429"/>
              <a:gd name="connsiteX5" fmla="*/ 1311215 w 1311215"/>
              <a:gd name="connsiteY5" fmla="*/ 388226 h 638429"/>
              <a:gd name="connsiteX0" fmla="*/ 0 w 1311215"/>
              <a:gd name="connsiteY0" fmla="*/ 319215 h 638429"/>
              <a:gd name="connsiteX1" fmla="*/ 319176 w 1311215"/>
              <a:gd name="connsiteY1" fmla="*/ 327841 h 638429"/>
              <a:gd name="connsiteX2" fmla="*/ 569343 w 1311215"/>
              <a:gd name="connsiteY2" fmla="*/ 38 h 638429"/>
              <a:gd name="connsiteX3" fmla="*/ 785004 w 1311215"/>
              <a:gd name="connsiteY3" fmla="*/ 638392 h 638429"/>
              <a:gd name="connsiteX4" fmla="*/ 1000664 w 1311215"/>
              <a:gd name="connsiteY4" fmla="*/ 224324 h 638429"/>
              <a:gd name="connsiteX5" fmla="*/ 1173193 w 1311215"/>
              <a:gd name="connsiteY5" fmla="*/ 405478 h 638429"/>
              <a:gd name="connsiteX6" fmla="*/ 1311215 w 1311215"/>
              <a:gd name="connsiteY6" fmla="*/ 388226 h 638429"/>
              <a:gd name="connsiteX0" fmla="*/ 0 w 1311215"/>
              <a:gd name="connsiteY0" fmla="*/ 319215 h 638429"/>
              <a:gd name="connsiteX1" fmla="*/ 319176 w 1311215"/>
              <a:gd name="connsiteY1" fmla="*/ 327841 h 638429"/>
              <a:gd name="connsiteX2" fmla="*/ 569343 w 1311215"/>
              <a:gd name="connsiteY2" fmla="*/ 38 h 638429"/>
              <a:gd name="connsiteX3" fmla="*/ 785004 w 1311215"/>
              <a:gd name="connsiteY3" fmla="*/ 638392 h 638429"/>
              <a:gd name="connsiteX4" fmla="*/ 1000664 w 1311215"/>
              <a:gd name="connsiteY4" fmla="*/ 224324 h 638429"/>
              <a:gd name="connsiteX5" fmla="*/ 1173193 w 1311215"/>
              <a:gd name="connsiteY5" fmla="*/ 405478 h 638429"/>
              <a:gd name="connsiteX6" fmla="*/ 1311215 w 1311215"/>
              <a:gd name="connsiteY6" fmla="*/ 388226 h 638429"/>
              <a:gd name="connsiteX0" fmla="*/ 0 w 1311215"/>
              <a:gd name="connsiteY0" fmla="*/ 319215 h 638429"/>
              <a:gd name="connsiteX1" fmla="*/ 263078 w 1311215"/>
              <a:gd name="connsiteY1" fmla="*/ 327841 h 638429"/>
              <a:gd name="connsiteX2" fmla="*/ 569343 w 1311215"/>
              <a:gd name="connsiteY2" fmla="*/ 38 h 638429"/>
              <a:gd name="connsiteX3" fmla="*/ 785004 w 1311215"/>
              <a:gd name="connsiteY3" fmla="*/ 638392 h 638429"/>
              <a:gd name="connsiteX4" fmla="*/ 1000664 w 1311215"/>
              <a:gd name="connsiteY4" fmla="*/ 224324 h 638429"/>
              <a:gd name="connsiteX5" fmla="*/ 1173193 w 1311215"/>
              <a:gd name="connsiteY5" fmla="*/ 405478 h 638429"/>
              <a:gd name="connsiteX6" fmla="*/ 1311215 w 1311215"/>
              <a:gd name="connsiteY6" fmla="*/ 388226 h 638429"/>
              <a:gd name="connsiteX0" fmla="*/ 0 w 1311215"/>
              <a:gd name="connsiteY0" fmla="*/ 327629 h 646843"/>
              <a:gd name="connsiteX1" fmla="*/ 263078 w 1311215"/>
              <a:gd name="connsiteY1" fmla="*/ 336255 h 646843"/>
              <a:gd name="connsiteX2" fmla="*/ 499220 w 1311215"/>
              <a:gd name="connsiteY2" fmla="*/ 37 h 646843"/>
              <a:gd name="connsiteX3" fmla="*/ 785004 w 1311215"/>
              <a:gd name="connsiteY3" fmla="*/ 646806 h 646843"/>
              <a:gd name="connsiteX4" fmla="*/ 1000664 w 1311215"/>
              <a:gd name="connsiteY4" fmla="*/ 232738 h 646843"/>
              <a:gd name="connsiteX5" fmla="*/ 1173193 w 1311215"/>
              <a:gd name="connsiteY5" fmla="*/ 413892 h 646843"/>
              <a:gd name="connsiteX6" fmla="*/ 1311215 w 1311215"/>
              <a:gd name="connsiteY6" fmla="*/ 396640 h 646843"/>
              <a:gd name="connsiteX0" fmla="*/ 0 w 1311215"/>
              <a:gd name="connsiteY0" fmla="*/ 327592 h 646807"/>
              <a:gd name="connsiteX1" fmla="*/ 263078 w 1311215"/>
              <a:gd name="connsiteY1" fmla="*/ 336218 h 646807"/>
              <a:gd name="connsiteX2" fmla="*/ 499220 w 1311215"/>
              <a:gd name="connsiteY2" fmla="*/ 0 h 646807"/>
              <a:gd name="connsiteX3" fmla="*/ 785004 w 1311215"/>
              <a:gd name="connsiteY3" fmla="*/ 646769 h 646807"/>
              <a:gd name="connsiteX4" fmla="*/ 1000664 w 1311215"/>
              <a:gd name="connsiteY4" fmla="*/ 232701 h 646807"/>
              <a:gd name="connsiteX5" fmla="*/ 1173193 w 1311215"/>
              <a:gd name="connsiteY5" fmla="*/ 413855 h 646807"/>
              <a:gd name="connsiteX6" fmla="*/ 1311215 w 1311215"/>
              <a:gd name="connsiteY6" fmla="*/ 396603 h 646807"/>
              <a:gd name="connsiteX0" fmla="*/ 0 w 1311215"/>
              <a:gd name="connsiteY0" fmla="*/ 327592 h 646807"/>
              <a:gd name="connsiteX1" fmla="*/ 263078 w 1311215"/>
              <a:gd name="connsiteY1" fmla="*/ 336218 h 646807"/>
              <a:gd name="connsiteX2" fmla="*/ 499220 w 1311215"/>
              <a:gd name="connsiteY2" fmla="*/ 0 h 646807"/>
              <a:gd name="connsiteX3" fmla="*/ 785004 w 1311215"/>
              <a:gd name="connsiteY3" fmla="*/ 646769 h 646807"/>
              <a:gd name="connsiteX4" fmla="*/ 1000664 w 1311215"/>
              <a:gd name="connsiteY4" fmla="*/ 232701 h 646807"/>
              <a:gd name="connsiteX5" fmla="*/ 1173193 w 1311215"/>
              <a:gd name="connsiteY5" fmla="*/ 413855 h 646807"/>
              <a:gd name="connsiteX6" fmla="*/ 1311215 w 1311215"/>
              <a:gd name="connsiteY6" fmla="*/ 396603 h 646807"/>
              <a:gd name="connsiteX0" fmla="*/ 0 w 1311215"/>
              <a:gd name="connsiteY0" fmla="*/ 327592 h 646807"/>
              <a:gd name="connsiteX1" fmla="*/ 263078 w 1311215"/>
              <a:gd name="connsiteY1" fmla="*/ 336218 h 646807"/>
              <a:gd name="connsiteX2" fmla="*/ 499220 w 1311215"/>
              <a:gd name="connsiteY2" fmla="*/ 0 h 646807"/>
              <a:gd name="connsiteX3" fmla="*/ 785004 w 1311215"/>
              <a:gd name="connsiteY3" fmla="*/ 646769 h 646807"/>
              <a:gd name="connsiteX4" fmla="*/ 1000664 w 1311215"/>
              <a:gd name="connsiteY4" fmla="*/ 232701 h 646807"/>
              <a:gd name="connsiteX5" fmla="*/ 1173193 w 1311215"/>
              <a:gd name="connsiteY5" fmla="*/ 413855 h 646807"/>
              <a:gd name="connsiteX6" fmla="*/ 1311215 w 1311215"/>
              <a:gd name="connsiteY6" fmla="*/ 396603 h 646807"/>
              <a:gd name="connsiteX0" fmla="*/ 0 w 1311215"/>
              <a:gd name="connsiteY0" fmla="*/ 327592 h 506572"/>
              <a:gd name="connsiteX1" fmla="*/ 263078 w 1311215"/>
              <a:gd name="connsiteY1" fmla="*/ 336218 h 506572"/>
              <a:gd name="connsiteX2" fmla="*/ 499220 w 1311215"/>
              <a:gd name="connsiteY2" fmla="*/ 0 h 506572"/>
              <a:gd name="connsiteX3" fmla="*/ 737320 w 1311215"/>
              <a:gd name="connsiteY3" fmla="*/ 506523 h 506572"/>
              <a:gd name="connsiteX4" fmla="*/ 1000664 w 1311215"/>
              <a:gd name="connsiteY4" fmla="*/ 232701 h 506572"/>
              <a:gd name="connsiteX5" fmla="*/ 1173193 w 1311215"/>
              <a:gd name="connsiteY5" fmla="*/ 413855 h 506572"/>
              <a:gd name="connsiteX6" fmla="*/ 1311215 w 1311215"/>
              <a:gd name="connsiteY6" fmla="*/ 396603 h 506572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1000664 w 1311215"/>
              <a:gd name="connsiteY4" fmla="*/ 232701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1000664 w 1311215"/>
              <a:gd name="connsiteY4" fmla="*/ 232701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73193 w 1311215"/>
              <a:gd name="connsiteY5" fmla="*/ 413855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33924 w 1311215"/>
              <a:gd name="connsiteY5" fmla="*/ 394221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33924 w 1311215"/>
              <a:gd name="connsiteY5" fmla="*/ 394221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33924 w 1311215"/>
              <a:gd name="connsiteY5" fmla="*/ 394221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33924 w 1311215"/>
              <a:gd name="connsiteY5" fmla="*/ 394221 h 506523"/>
              <a:gd name="connsiteX6" fmla="*/ 1311215 w 1311215"/>
              <a:gd name="connsiteY6" fmla="*/ 396603 h 506523"/>
              <a:gd name="connsiteX0" fmla="*/ 0 w 1311215"/>
              <a:gd name="connsiteY0" fmla="*/ 327592 h 506523"/>
              <a:gd name="connsiteX1" fmla="*/ 263078 w 1311215"/>
              <a:gd name="connsiteY1" fmla="*/ 336218 h 506523"/>
              <a:gd name="connsiteX2" fmla="*/ 499220 w 1311215"/>
              <a:gd name="connsiteY2" fmla="*/ 0 h 506523"/>
              <a:gd name="connsiteX3" fmla="*/ 737320 w 1311215"/>
              <a:gd name="connsiteY3" fmla="*/ 506523 h 506523"/>
              <a:gd name="connsiteX4" fmla="*/ 975420 w 1311215"/>
              <a:gd name="connsiteY4" fmla="*/ 210262 h 506523"/>
              <a:gd name="connsiteX5" fmla="*/ 1133924 w 1311215"/>
              <a:gd name="connsiteY5" fmla="*/ 394221 h 506523"/>
              <a:gd name="connsiteX6" fmla="*/ 1311215 w 1311215"/>
              <a:gd name="connsiteY6" fmla="*/ 396603 h 506523"/>
              <a:gd name="connsiteX0" fmla="*/ 0 w 1347679"/>
              <a:gd name="connsiteY0" fmla="*/ 327592 h 506523"/>
              <a:gd name="connsiteX1" fmla="*/ 263078 w 1347679"/>
              <a:gd name="connsiteY1" fmla="*/ 336218 h 506523"/>
              <a:gd name="connsiteX2" fmla="*/ 499220 w 1347679"/>
              <a:gd name="connsiteY2" fmla="*/ 0 h 506523"/>
              <a:gd name="connsiteX3" fmla="*/ 737320 w 1347679"/>
              <a:gd name="connsiteY3" fmla="*/ 506523 h 506523"/>
              <a:gd name="connsiteX4" fmla="*/ 975420 w 1347679"/>
              <a:gd name="connsiteY4" fmla="*/ 210262 h 506523"/>
              <a:gd name="connsiteX5" fmla="*/ 1133924 w 1347679"/>
              <a:gd name="connsiteY5" fmla="*/ 394221 h 506523"/>
              <a:gd name="connsiteX6" fmla="*/ 1347679 w 1347679"/>
              <a:gd name="connsiteY6" fmla="*/ 393798 h 506523"/>
              <a:gd name="connsiteX0" fmla="*/ 0 w 1347679"/>
              <a:gd name="connsiteY0" fmla="*/ 327592 h 506523"/>
              <a:gd name="connsiteX1" fmla="*/ 263078 w 1347679"/>
              <a:gd name="connsiteY1" fmla="*/ 336218 h 506523"/>
              <a:gd name="connsiteX2" fmla="*/ 499220 w 1347679"/>
              <a:gd name="connsiteY2" fmla="*/ 0 h 506523"/>
              <a:gd name="connsiteX3" fmla="*/ 737320 w 1347679"/>
              <a:gd name="connsiteY3" fmla="*/ 506523 h 506523"/>
              <a:gd name="connsiteX4" fmla="*/ 975420 w 1347679"/>
              <a:gd name="connsiteY4" fmla="*/ 210262 h 506523"/>
              <a:gd name="connsiteX5" fmla="*/ 1133924 w 1347679"/>
              <a:gd name="connsiteY5" fmla="*/ 394221 h 506523"/>
              <a:gd name="connsiteX6" fmla="*/ 1347679 w 1347679"/>
              <a:gd name="connsiteY6" fmla="*/ 393798 h 506523"/>
              <a:gd name="connsiteX0" fmla="*/ 0 w 1350484"/>
              <a:gd name="connsiteY0" fmla="*/ 327592 h 506523"/>
              <a:gd name="connsiteX1" fmla="*/ 263078 w 1350484"/>
              <a:gd name="connsiteY1" fmla="*/ 336218 h 506523"/>
              <a:gd name="connsiteX2" fmla="*/ 499220 w 1350484"/>
              <a:gd name="connsiteY2" fmla="*/ 0 h 506523"/>
              <a:gd name="connsiteX3" fmla="*/ 737320 w 1350484"/>
              <a:gd name="connsiteY3" fmla="*/ 506523 h 506523"/>
              <a:gd name="connsiteX4" fmla="*/ 975420 w 1350484"/>
              <a:gd name="connsiteY4" fmla="*/ 210262 h 506523"/>
              <a:gd name="connsiteX5" fmla="*/ 1133924 w 1350484"/>
              <a:gd name="connsiteY5" fmla="*/ 394221 h 506523"/>
              <a:gd name="connsiteX6" fmla="*/ 1350484 w 1350484"/>
              <a:gd name="connsiteY6" fmla="*/ 371358 h 506523"/>
              <a:gd name="connsiteX0" fmla="*/ 0 w 1350484"/>
              <a:gd name="connsiteY0" fmla="*/ 327592 h 506523"/>
              <a:gd name="connsiteX1" fmla="*/ 263078 w 1350484"/>
              <a:gd name="connsiteY1" fmla="*/ 336218 h 506523"/>
              <a:gd name="connsiteX2" fmla="*/ 499220 w 1350484"/>
              <a:gd name="connsiteY2" fmla="*/ 0 h 506523"/>
              <a:gd name="connsiteX3" fmla="*/ 737320 w 1350484"/>
              <a:gd name="connsiteY3" fmla="*/ 506523 h 506523"/>
              <a:gd name="connsiteX4" fmla="*/ 975420 w 1350484"/>
              <a:gd name="connsiteY4" fmla="*/ 210262 h 506523"/>
              <a:gd name="connsiteX5" fmla="*/ 1142339 w 1350484"/>
              <a:gd name="connsiteY5" fmla="*/ 363367 h 506523"/>
              <a:gd name="connsiteX6" fmla="*/ 1350484 w 1350484"/>
              <a:gd name="connsiteY6" fmla="*/ 371358 h 506523"/>
              <a:gd name="connsiteX0" fmla="*/ 0 w 1257922"/>
              <a:gd name="connsiteY0" fmla="*/ 327592 h 506523"/>
              <a:gd name="connsiteX1" fmla="*/ 263078 w 1257922"/>
              <a:gd name="connsiteY1" fmla="*/ 336218 h 506523"/>
              <a:gd name="connsiteX2" fmla="*/ 499220 w 1257922"/>
              <a:gd name="connsiteY2" fmla="*/ 0 h 506523"/>
              <a:gd name="connsiteX3" fmla="*/ 737320 w 1257922"/>
              <a:gd name="connsiteY3" fmla="*/ 506523 h 506523"/>
              <a:gd name="connsiteX4" fmla="*/ 975420 w 1257922"/>
              <a:gd name="connsiteY4" fmla="*/ 210262 h 506523"/>
              <a:gd name="connsiteX5" fmla="*/ 1142339 w 1257922"/>
              <a:gd name="connsiteY5" fmla="*/ 363367 h 506523"/>
              <a:gd name="connsiteX6" fmla="*/ 1257922 w 1257922"/>
              <a:gd name="connsiteY6" fmla="*/ 362944 h 506523"/>
              <a:gd name="connsiteX0" fmla="*/ 0 w 1257922"/>
              <a:gd name="connsiteY0" fmla="*/ 327592 h 506523"/>
              <a:gd name="connsiteX1" fmla="*/ 263078 w 1257922"/>
              <a:gd name="connsiteY1" fmla="*/ 336218 h 506523"/>
              <a:gd name="connsiteX2" fmla="*/ 499220 w 1257922"/>
              <a:gd name="connsiteY2" fmla="*/ 0 h 506523"/>
              <a:gd name="connsiteX3" fmla="*/ 737320 w 1257922"/>
              <a:gd name="connsiteY3" fmla="*/ 506523 h 506523"/>
              <a:gd name="connsiteX4" fmla="*/ 975420 w 1257922"/>
              <a:gd name="connsiteY4" fmla="*/ 210262 h 506523"/>
              <a:gd name="connsiteX5" fmla="*/ 1142339 w 1257922"/>
              <a:gd name="connsiteY5" fmla="*/ 363367 h 506523"/>
              <a:gd name="connsiteX6" fmla="*/ 1257922 w 1257922"/>
              <a:gd name="connsiteY6" fmla="*/ 362944 h 506523"/>
              <a:gd name="connsiteX0" fmla="*/ 0 w 1257922"/>
              <a:gd name="connsiteY0" fmla="*/ 327592 h 503718"/>
              <a:gd name="connsiteX1" fmla="*/ 263078 w 1257922"/>
              <a:gd name="connsiteY1" fmla="*/ 336218 h 503718"/>
              <a:gd name="connsiteX2" fmla="*/ 499220 w 1257922"/>
              <a:gd name="connsiteY2" fmla="*/ 0 h 503718"/>
              <a:gd name="connsiteX3" fmla="*/ 717686 w 1257922"/>
              <a:gd name="connsiteY3" fmla="*/ 503718 h 503718"/>
              <a:gd name="connsiteX4" fmla="*/ 975420 w 1257922"/>
              <a:gd name="connsiteY4" fmla="*/ 210262 h 503718"/>
              <a:gd name="connsiteX5" fmla="*/ 1142339 w 1257922"/>
              <a:gd name="connsiteY5" fmla="*/ 363367 h 503718"/>
              <a:gd name="connsiteX6" fmla="*/ 1257922 w 1257922"/>
              <a:gd name="connsiteY6" fmla="*/ 362944 h 503718"/>
              <a:gd name="connsiteX0" fmla="*/ 0 w 1257922"/>
              <a:gd name="connsiteY0" fmla="*/ 330397 h 506523"/>
              <a:gd name="connsiteX1" fmla="*/ 263078 w 1257922"/>
              <a:gd name="connsiteY1" fmla="*/ 339023 h 506523"/>
              <a:gd name="connsiteX2" fmla="*/ 465561 w 1257922"/>
              <a:gd name="connsiteY2" fmla="*/ 0 h 506523"/>
              <a:gd name="connsiteX3" fmla="*/ 717686 w 1257922"/>
              <a:gd name="connsiteY3" fmla="*/ 506523 h 506523"/>
              <a:gd name="connsiteX4" fmla="*/ 975420 w 1257922"/>
              <a:gd name="connsiteY4" fmla="*/ 213067 h 506523"/>
              <a:gd name="connsiteX5" fmla="*/ 1142339 w 1257922"/>
              <a:gd name="connsiteY5" fmla="*/ 366172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65561 w 1257922"/>
              <a:gd name="connsiteY2" fmla="*/ 0 h 506523"/>
              <a:gd name="connsiteX3" fmla="*/ 717686 w 1257922"/>
              <a:gd name="connsiteY3" fmla="*/ 506523 h 506523"/>
              <a:gd name="connsiteX4" fmla="*/ 975420 w 1257922"/>
              <a:gd name="connsiteY4" fmla="*/ 213067 h 506523"/>
              <a:gd name="connsiteX5" fmla="*/ 1142339 w 1257922"/>
              <a:gd name="connsiteY5" fmla="*/ 366172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717686 w 1257922"/>
              <a:gd name="connsiteY3" fmla="*/ 506523 h 506523"/>
              <a:gd name="connsiteX4" fmla="*/ 975420 w 1257922"/>
              <a:gd name="connsiteY4" fmla="*/ 213067 h 506523"/>
              <a:gd name="connsiteX5" fmla="*/ 1142339 w 1257922"/>
              <a:gd name="connsiteY5" fmla="*/ 366172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75420 w 1257922"/>
              <a:gd name="connsiteY4" fmla="*/ 213067 h 506523"/>
              <a:gd name="connsiteX5" fmla="*/ 1142339 w 1257922"/>
              <a:gd name="connsiteY5" fmla="*/ 366172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47370 w 1257922"/>
              <a:gd name="connsiteY4" fmla="*/ 213067 h 506523"/>
              <a:gd name="connsiteX5" fmla="*/ 1142339 w 1257922"/>
              <a:gd name="connsiteY5" fmla="*/ 366172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47370 w 1257922"/>
              <a:gd name="connsiteY4" fmla="*/ 213067 h 506523"/>
              <a:gd name="connsiteX5" fmla="*/ 1094656 w 1257922"/>
              <a:gd name="connsiteY5" fmla="*/ 363367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47370 w 1257922"/>
              <a:gd name="connsiteY4" fmla="*/ 213067 h 506523"/>
              <a:gd name="connsiteX5" fmla="*/ 1094656 w 1257922"/>
              <a:gd name="connsiteY5" fmla="*/ 363367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47370 w 1257922"/>
              <a:gd name="connsiteY4" fmla="*/ 213067 h 506523"/>
              <a:gd name="connsiteX5" fmla="*/ 1083436 w 1257922"/>
              <a:gd name="connsiteY5" fmla="*/ 363367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36150 w 1257922"/>
              <a:gd name="connsiteY4" fmla="*/ 210262 h 506523"/>
              <a:gd name="connsiteX5" fmla="*/ 1083436 w 1257922"/>
              <a:gd name="connsiteY5" fmla="*/ 363367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89637 w 1257922"/>
              <a:gd name="connsiteY3" fmla="*/ 506523 h 506523"/>
              <a:gd name="connsiteX4" fmla="*/ 927735 w 1257922"/>
              <a:gd name="connsiteY4" fmla="*/ 207457 h 506523"/>
              <a:gd name="connsiteX5" fmla="*/ 1083436 w 1257922"/>
              <a:gd name="connsiteY5" fmla="*/ 363367 h 506523"/>
              <a:gd name="connsiteX6" fmla="*/ 1257922 w 1257922"/>
              <a:gd name="connsiteY6" fmla="*/ 365749 h 506523"/>
              <a:gd name="connsiteX0" fmla="*/ 0 w 1257922"/>
              <a:gd name="connsiteY0" fmla="*/ 330397 h 506523"/>
              <a:gd name="connsiteX1" fmla="*/ 218199 w 1257922"/>
              <a:gd name="connsiteY1" fmla="*/ 333413 h 506523"/>
              <a:gd name="connsiteX2" fmla="*/ 445927 w 1257922"/>
              <a:gd name="connsiteY2" fmla="*/ 0 h 506523"/>
              <a:gd name="connsiteX3" fmla="*/ 678417 w 1257922"/>
              <a:gd name="connsiteY3" fmla="*/ 506523 h 506523"/>
              <a:gd name="connsiteX4" fmla="*/ 927735 w 1257922"/>
              <a:gd name="connsiteY4" fmla="*/ 207457 h 506523"/>
              <a:gd name="connsiteX5" fmla="*/ 1083436 w 1257922"/>
              <a:gd name="connsiteY5" fmla="*/ 363367 h 506523"/>
              <a:gd name="connsiteX6" fmla="*/ 1257922 w 1257922"/>
              <a:gd name="connsiteY6" fmla="*/ 365749 h 506523"/>
              <a:gd name="connsiteX0" fmla="*/ 0 w 1201824"/>
              <a:gd name="connsiteY0" fmla="*/ 330397 h 506523"/>
              <a:gd name="connsiteX1" fmla="*/ 218199 w 1201824"/>
              <a:gd name="connsiteY1" fmla="*/ 333413 h 506523"/>
              <a:gd name="connsiteX2" fmla="*/ 445927 w 1201824"/>
              <a:gd name="connsiteY2" fmla="*/ 0 h 506523"/>
              <a:gd name="connsiteX3" fmla="*/ 678417 w 1201824"/>
              <a:gd name="connsiteY3" fmla="*/ 506523 h 506523"/>
              <a:gd name="connsiteX4" fmla="*/ 927735 w 1201824"/>
              <a:gd name="connsiteY4" fmla="*/ 207457 h 506523"/>
              <a:gd name="connsiteX5" fmla="*/ 1083436 w 1201824"/>
              <a:gd name="connsiteY5" fmla="*/ 363367 h 506523"/>
              <a:gd name="connsiteX6" fmla="*/ 1201824 w 1201824"/>
              <a:gd name="connsiteY6" fmla="*/ 351724 h 506523"/>
              <a:gd name="connsiteX0" fmla="*/ 0 w 1201824"/>
              <a:gd name="connsiteY0" fmla="*/ 330397 h 506523"/>
              <a:gd name="connsiteX1" fmla="*/ 218199 w 1201824"/>
              <a:gd name="connsiteY1" fmla="*/ 333413 h 506523"/>
              <a:gd name="connsiteX2" fmla="*/ 445927 w 1201824"/>
              <a:gd name="connsiteY2" fmla="*/ 0 h 506523"/>
              <a:gd name="connsiteX3" fmla="*/ 678417 w 1201824"/>
              <a:gd name="connsiteY3" fmla="*/ 506523 h 506523"/>
              <a:gd name="connsiteX4" fmla="*/ 927735 w 1201824"/>
              <a:gd name="connsiteY4" fmla="*/ 207457 h 506523"/>
              <a:gd name="connsiteX5" fmla="*/ 1080631 w 1201824"/>
              <a:gd name="connsiteY5" fmla="*/ 349342 h 506523"/>
              <a:gd name="connsiteX6" fmla="*/ 1201824 w 1201824"/>
              <a:gd name="connsiteY6" fmla="*/ 351724 h 506523"/>
              <a:gd name="connsiteX0" fmla="*/ 0 w 1199019"/>
              <a:gd name="connsiteY0" fmla="*/ 330397 h 506523"/>
              <a:gd name="connsiteX1" fmla="*/ 218199 w 1199019"/>
              <a:gd name="connsiteY1" fmla="*/ 333413 h 506523"/>
              <a:gd name="connsiteX2" fmla="*/ 445927 w 1199019"/>
              <a:gd name="connsiteY2" fmla="*/ 0 h 506523"/>
              <a:gd name="connsiteX3" fmla="*/ 678417 w 1199019"/>
              <a:gd name="connsiteY3" fmla="*/ 506523 h 506523"/>
              <a:gd name="connsiteX4" fmla="*/ 927735 w 1199019"/>
              <a:gd name="connsiteY4" fmla="*/ 207457 h 506523"/>
              <a:gd name="connsiteX5" fmla="*/ 1080631 w 1199019"/>
              <a:gd name="connsiteY5" fmla="*/ 349342 h 506523"/>
              <a:gd name="connsiteX6" fmla="*/ 1199019 w 1199019"/>
              <a:gd name="connsiteY6" fmla="*/ 348919 h 50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9019" h="506523">
                <a:moveTo>
                  <a:pt x="0" y="330397"/>
                </a:moveTo>
                <a:lnTo>
                  <a:pt x="218199" y="333413"/>
                </a:lnTo>
                <a:cubicBezTo>
                  <a:pt x="333218" y="327662"/>
                  <a:pt x="279996" y="141"/>
                  <a:pt x="445927" y="0"/>
                </a:cubicBezTo>
                <a:cubicBezTo>
                  <a:pt x="620271" y="13883"/>
                  <a:pt x="477769" y="492640"/>
                  <a:pt x="678417" y="506523"/>
                </a:cubicBezTo>
                <a:cubicBezTo>
                  <a:pt x="864406" y="500701"/>
                  <a:pt x="776887" y="212431"/>
                  <a:pt x="927735" y="207457"/>
                </a:cubicBezTo>
                <a:cubicBezTo>
                  <a:pt x="1059062" y="208092"/>
                  <a:pt x="1000824" y="344464"/>
                  <a:pt x="1080631" y="349342"/>
                </a:cubicBezTo>
                <a:cubicBezTo>
                  <a:pt x="1160438" y="354219"/>
                  <a:pt x="1139552" y="352668"/>
                  <a:pt x="1199019" y="348919"/>
                </a:cubicBezTo>
              </a:path>
            </a:pathLst>
          </a:cu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835264" y="2875293"/>
            <a:ext cx="1063363" cy="10633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1" name="Rounded Rectangle 51"/>
          <p:cNvSpPr/>
          <p:nvPr/>
        </p:nvSpPr>
        <p:spPr>
          <a:xfrm rot="5400000" flipH="1">
            <a:off x="5963185" y="3048754"/>
            <a:ext cx="807521" cy="7604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black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187377" y="3815008"/>
            <a:ext cx="3299946" cy="885005"/>
            <a:chOff x="752307" y="3382179"/>
            <a:chExt cx="2063492" cy="663752"/>
          </a:xfrm>
        </p:grpSpPr>
        <p:sp>
          <p:nvSpPr>
            <p:cNvPr id="20" name="TextBox 19"/>
            <p:cNvSpPr txBox="1"/>
            <p:nvPr/>
          </p:nvSpPr>
          <p:spPr>
            <a:xfrm>
              <a:off x="752307" y="3607349"/>
              <a:ext cx="205965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features in app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Online Server Integration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6141" y="3382179"/>
              <a:ext cx="2059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Addition</a:t>
              </a:r>
              <a:endParaRPr lang="ko-KR" altLang="en-US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7417538" y="3918102"/>
            <a:ext cx="647152" cy="6471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69469" y="1555061"/>
            <a:ext cx="3293814" cy="874144"/>
            <a:chOff x="803640" y="3362835"/>
            <a:chExt cx="2059657" cy="655608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dataset for Model generalization</a:t>
              </a:r>
              <a:endParaRPr lang="ko-KR" alt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 More </a:t>
              </a:r>
              <a:r>
                <a:rPr lang="en-US" altLang="ko-KR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ko-KR" altLang="en-US" sz="2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7417538" y="1683946"/>
            <a:ext cx="647152" cy="647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234898" y="2656126"/>
            <a:ext cx="3293814" cy="874144"/>
            <a:chOff x="803640" y="3362835"/>
            <a:chExt cx="2059657" cy="655608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</a:t>
              </a:r>
              <a:r>
                <a:rPr lang="en-US" altLang="ko-KR" sz="16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CNN-RNN </a:t>
              </a:r>
              <a:r>
                <a:rPr lang="en-US" altLang="ko-KR" sz="1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for higher accuracy</a:t>
              </a:r>
              <a:endParaRPr lang="ko-KR" alt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Model</a:t>
              </a:r>
              <a:endParaRPr lang="ko-KR" altLang="en-US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>
            <a:off x="7417538" y="2785011"/>
            <a:ext cx="647152" cy="6471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578351" y="4061203"/>
            <a:ext cx="354555" cy="33189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5" name="Rounded Rectangle 40"/>
          <p:cNvSpPr/>
          <p:nvPr/>
        </p:nvSpPr>
        <p:spPr>
          <a:xfrm rot="2942052">
            <a:off x="7581095" y="1832664"/>
            <a:ext cx="349067" cy="37135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6" name="Chord 32"/>
          <p:cNvSpPr/>
          <p:nvPr/>
        </p:nvSpPr>
        <p:spPr>
          <a:xfrm>
            <a:off x="7565734" y="2908930"/>
            <a:ext cx="350760" cy="347683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52806" y="4997308"/>
            <a:ext cx="3299946" cy="885004"/>
            <a:chOff x="752307" y="3382178"/>
            <a:chExt cx="2063492" cy="663751"/>
          </a:xfrm>
        </p:grpSpPr>
        <p:sp>
          <p:nvSpPr>
            <p:cNvPr id="33" name="TextBox 32"/>
            <p:cNvSpPr txBox="1"/>
            <p:nvPr/>
          </p:nvSpPr>
          <p:spPr>
            <a:xfrm>
              <a:off x="752307" y="3607349"/>
              <a:ext cx="2059657" cy="438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improving system performance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141" y="3382178"/>
              <a:ext cx="2059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lang="ko-KR" altLang="en-US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7400253" y="5108107"/>
            <a:ext cx="647152" cy="64715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Can 2"/>
          <p:cNvSpPr/>
          <p:nvPr/>
        </p:nvSpPr>
        <p:spPr>
          <a:xfrm>
            <a:off x="7592865" y="5236002"/>
            <a:ext cx="261926" cy="348361"/>
          </a:xfrm>
          <a:prstGeom prst="can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1" grpId="0" animBg="1"/>
      <p:bldP spid="35" grpId="0" animBg="1"/>
      <p:bldP spid="36" grpId="0" animBg="1"/>
      <p:bldP spid="3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644" y="1825625"/>
            <a:ext cx="10313670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  “Sustainable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Goals”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sdgs.un.or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sdgs.un.org/goals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(accessed: May 24, 2022)</a:t>
            </a:r>
          </a:p>
          <a:p>
            <a:pPr marL="0" indent="0" algn="just">
              <a:buNone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  “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Documentation” https://flask.palletsprojects.com/en/2.1.x/ (accessed: May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22, 2022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 algn="just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6912" y="365125"/>
            <a:ext cx="9415818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197020" y="6356350"/>
            <a:ext cx="2743200" cy="365125"/>
          </a:xfrm>
        </p:spPr>
        <p:txBody>
          <a:bodyPr/>
          <a:lstStyle/>
          <a:p>
            <a:fld id="{7D257BC0-7FC3-48DA-B8DF-93FC93375588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490" y="35448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130" y="1825625"/>
            <a:ext cx="10515600" cy="1984446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Human-Computer Interaction &amp; Natural Languages  </a:t>
            </a:r>
          </a:p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recognition </a:t>
            </a: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634490" y="3810071"/>
            <a:ext cx="9921240" cy="2932497"/>
          </a:xfrm>
          <a:prstGeom prst="rightArrow">
            <a:avLst/>
          </a:prstGeom>
          <a:solidFill>
            <a:schemeClr val="accent1"/>
          </a:solidFill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144450" h="6350" prst="relaxedInset"/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reeform 4"/>
          <p:cNvSpPr/>
          <p:nvPr/>
        </p:nvSpPr>
        <p:spPr>
          <a:xfrm>
            <a:off x="2082606" y="4735993"/>
            <a:ext cx="2648902" cy="1080654"/>
          </a:xfrm>
          <a:custGeom>
            <a:avLst/>
            <a:gdLst>
              <a:gd name="connsiteX0" fmla="*/ 0 w 2648902"/>
              <a:gd name="connsiteY0" fmla="*/ 304806 h 1828800"/>
              <a:gd name="connsiteX1" fmla="*/ 304806 w 2648902"/>
              <a:gd name="connsiteY1" fmla="*/ 0 h 1828800"/>
              <a:gd name="connsiteX2" fmla="*/ 2344096 w 2648902"/>
              <a:gd name="connsiteY2" fmla="*/ 0 h 1828800"/>
              <a:gd name="connsiteX3" fmla="*/ 2648902 w 2648902"/>
              <a:gd name="connsiteY3" fmla="*/ 304806 h 1828800"/>
              <a:gd name="connsiteX4" fmla="*/ 2648902 w 2648902"/>
              <a:gd name="connsiteY4" fmla="*/ 1523994 h 1828800"/>
              <a:gd name="connsiteX5" fmla="*/ 2344096 w 2648902"/>
              <a:gd name="connsiteY5" fmla="*/ 1828800 h 1828800"/>
              <a:gd name="connsiteX6" fmla="*/ 304806 w 2648902"/>
              <a:gd name="connsiteY6" fmla="*/ 1828800 h 1828800"/>
              <a:gd name="connsiteX7" fmla="*/ 0 w 2648902"/>
              <a:gd name="connsiteY7" fmla="*/ 1523994 h 1828800"/>
              <a:gd name="connsiteX8" fmla="*/ 0 w 2648902"/>
              <a:gd name="connsiteY8" fmla="*/ 30480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902" h="1828800">
                <a:moveTo>
                  <a:pt x="0" y="304806"/>
                </a:moveTo>
                <a:cubicBezTo>
                  <a:pt x="0" y="136466"/>
                  <a:pt x="136466" y="0"/>
                  <a:pt x="304806" y="0"/>
                </a:cubicBezTo>
                <a:lnTo>
                  <a:pt x="2344096" y="0"/>
                </a:lnTo>
                <a:cubicBezTo>
                  <a:pt x="2512436" y="0"/>
                  <a:pt x="2648902" y="136466"/>
                  <a:pt x="2648902" y="304806"/>
                </a:cubicBezTo>
                <a:lnTo>
                  <a:pt x="2648902" y="1523994"/>
                </a:lnTo>
                <a:cubicBezTo>
                  <a:pt x="2648902" y="1692334"/>
                  <a:pt x="2512436" y="1828800"/>
                  <a:pt x="2344096" y="1828800"/>
                </a:cubicBezTo>
                <a:lnTo>
                  <a:pt x="304806" y="1828800"/>
                </a:lnTo>
                <a:cubicBezTo>
                  <a:pt x="136466" y="1828800"/>
                  <a:pt x="0" y="1692334"/>
                  <a:pt x="0" y="1523994"/>
                </a:cubicBezTo>
                <a:lnTo>
                  <a:pt x="0" y="304806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955" tIns="195955" rIns="195955" bIns="195955" numCol="1" spcCol="1270" anchor="ctr" anchorCtr="0">
            <a:noAutofit/>
          </a:bodyPr>
          <a:lstStyle/>
          <a:p>
            <a:pPr lvl="0" algn="ctr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remove the disability </a:t>
            </a:r>
            <a:endPara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864114" y="4735993"/>
            <a:ext cx="2648902" cy="1080654"/>
          </a:xfrm>
          <a:custGeom>
            <a:avLst/>
            <a:gdLst>
              <a:gd name="connsiteX0" fmla="*/ 0 w 2648902"/>
              <a:gd name="connsiteY0" fmla="*/ 304806 h 1828800"/>
              <a:gd name="connsiteX1" fmla="*/ 304806 w 2648902"/>
              <a:gd name="connsiteY1" fmla="*/ 0 h 1828800"/>
              <a:gd name="connsiteX2" fmla="*/ 2344096 w 2648902"/>
              <a:gd name="connsiteY2" fmla="*/ 0 h 1828800"/>
              <a:gd name="connsiteX3" fmla="*/ 2648902 w 2648902"/>
              <a:gd name="connsiteY3" fmla="*/ 304806 h 1828800"/>
              <a:gd name="connsiteX4" fmla="*/ 2648902 w 2648902"/>
              <a:gd name="connsiteY4" fmla="*/ 1523994 h 1828800"/>
              <a:gd name="connsiteX5" fmla="*/ 2344096 w 2648902"/>
              <a:gd name="connsiteY5" fmla="*/ 1828800 h 1828800"/>
              <a:gd name="connsiteX6" fmla="*/ 304806 w 2648902"/>
              <a:gd name="connsiteY6" fmla="*/ 1828800 h 1828800"/>
              <a:gd name="connsiteX7" fmla="*/ 0 w 2648902"/>
              <a:gd name="connsiteY7" fmla="*/ 1523994 h 1828800"/>
              <a:gd name="connsiteX8" fmla="*/ 0 w 2648902"/>
              <a:gd name="connsiteY8" fmla="*/ 30480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902" h="1828800">
                <a:moveTo>
                  <a:pt x="0" y="304806"/>
                </a:moveTo>
                <a:cubicBezTo>
                  <a:pt x="0" y="136466"/>
                  <a:pt x="136466" y="0"/>
                  <a:pt x="304806" y="0"/>
                </a:cubicBezTo>
                <a:lnTo>
                  <a:pt x="2344096" y="0"/>
                </a:lnTo>
                <a:cubicBezTo>
                  <a:pt x="2512436" y="0"/>
                  <a:pt x="2648902" y="136466"/>
                  <a:pt x="2648902" y="304806"/>
                </a:cubicBezTo>
                <a:lnTo>
                  <a:pt x="2648902" y="1523994"/>
                </a:lnTo>
                <a:cubicBezTo>
                  <a:pt x="2648902" y="1692334"/>
                  <a:pt x="2512436" y="1828800"/>
                  <a:pt x="2344096" y="1828800"/>
                </a:cubicBezTo>
                <a:lnTo>
                  <a:pt x="304806" y="1828800"/>
                </a:lnTo>
                <a:cubicBezTo>
                  <a:pt x="136466" y="1828800"/>
                  <a:pt x="0" y="1692334"/>
                  <a:pt x="0" y="1523994"/>
                </a:cubicBezTo>
                <a:lnTo>
                  <a:pt x="0" y="304806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955" tIns="195955" rIns="195955" bIns="195955" numCol="1" spcCol="1270" anchor="ctr" anchorCtr="0">
            <a:noAutofit/>
          </a:bodyPr>
          <a:lstStyle/>
          <a:p>
            <a:pPr lvl="0" algn="ctr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the communication barrier</a:t>
            </a:r>
            <a:endPara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645623" y="4735993"/>
            <a:ext cx="2648902" cy="1080654"/>
          </a:xfrm>
          <a:custGeom>
            <a:avLst/>
            <a:gdLst>
              <a:gd name="connsiteX0" fmla="*/ 0 w 2648902"/>
              <a:gd name="connsiteY0" fmla="*/ 304806 h 1828800"/>
              <a:gd name="connsiteX1" fmla="*/ 304806 w 2648902"/>
              <a:gd name="connsiteY1" fmla="*/ 0 h 1828800"/>
              <a:gd name="connsiteX2" fmla="*/ 2344096 w 2648902"/>
              <a:gd name="connsiteY2" fmla="*/ 0 h 1828800"/>
              <a:gd name="connsiteX3" fmla="*/ 2648902 w 2648902"/>
              <a:gd name="connsiteY3" fmla="*/ 304806 h 1828800"/>
              <a:gd name="connsiteX4" fmla="*/ 2648902 w 2648902"/>
              <a:gd name="connsiteY4" fmla="*/ 1523994 h 1828800"/>
              <a:gd name="connsiteX5" fmla="*/ 2344096 w 2648902"/>
              <a:gd name="connsiteY5" fmla="*/ 1828800 h 1828800"/>
              <a:gd name="connsiteX6" fmla="*/ 304806 w 2648902"/>
              <a:gd name="connsiteY6" fmla="*/ 1828800 h 1828800"/>
              <a:gd name="connsiteX7" fmla="*/ 0 w 2648902"/>
              <a:gd name="connsiteY7" fmla="*/ 1523994 h 1828800"/>
              <a:gd name="connsiteX8" fmla="*/ 0 w 2648902"/>
              <a:gd name="connsiteY8" fmla="*/ 30480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902" h="1828800">
                <a:moveTo>
                  <a:pt x="0" y="304806"/>
                </a:moveTo>
                <a:cubicBezTo>
                  <a:pt x="0" y="136466"/>
                  <a:pt x="136466" y="0"/>
                  <a:pt x="304806" y="0"/>
                </a:cubicBezTo>
                <a:lnTo>
                  <a:pt x="2344096" y="0"/>
                </a:lnTo>
                <a:cubicBezTo>
                  <a:pt x="2512436" y="0"/>
                  <a:pt x="2648902" y="136466"/>
                  <a:pt x="2648902" y="304806"/>
                </a:cubicBezTo>
                <a:lnTo>
                  <a:pt x="2648902" y="1523994"/>
                </a:lnTo>
                <a:cubicBezTo>
                  <a:pt x="2648902" y="1692334"/>
                  <a:pt x="2512436" y="1828800"/>
                  <a:pt x="2344096" y="1828800"/>
                </a:cubicBezTo>
                <a:lnTo>
                  <a:pt x="304806" y="1828800"/>
                </a:lnTo>
                <a:cubicBezTo>
                  <a:pt x="136466" y="1828800"/>
                  <a:pt x="0" y="1692334"/>
                  <a:pt x="0" y="1523994"/>
                </a:cubicBezTo>
                <a:lnTo>
                  <a:pt x="0" y="3048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955" tIns="195955" rIns="195955" bIns="195955" numCol="1" spcCol="1270" anchor="ctr" anchorCtr="0">
            <a:noAutofit/>
          </a:bodyPr>
          <a:lstStyle/>
          <a:p>
            <a:pPr lvl="0" algn="ctr" defTabSz="1244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 to speech conversion</a:t>
            </a:r>
            <a:endPara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0130" y="3732065"/>
            <a:ext cx="2364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" y="637323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0988040" y="6356350"/>
            <a:ext cx="2743200" cy="365125"/>
          </a:xfrm>
        </p:spPr>
        <p:txBody>
          <a:bodyPr/>
          <a:lstStyle/>
          <a:p>
            <a:fld id="{DF39FBCD-0B49-4387-A20C-E5E87BAACD70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2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776" y="477135"/>
            <a:ext cx="7696199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  <a:endParaRPr lang="en-US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85286" y="6356350"/>
            <a:ext cx="2743200" cy="365125"/>
          </a:xfrm>
        </p:spPr>
        <p:txBody>
          <a:bodyPr/>
          <a:lstStyle/>
          <a:p>
            <a:fld id="{8DCE6648-4830-4124-8565-CE19C4850022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776" y="477135"/>
            <a:ext cx="7696199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endParaRPr lang="en-US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25200" y="6356350"/>
            <a:ext cx="2743200" cy="365125"/>
          </a:xfrm>
        </p:spPr>
        <p:txBody>
          <a:bodyPr/>
          <a:lstStyle/>
          <a:p>
            <a:fld id="{12FC3D3D-D083-405B-9EE7-DA04CD6F74F7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857" y="6364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25200" y="6356350"/>
            <a:ext cx="2743200" cy="365125"/>
          </a:xfrm>
        </p:spPr>
        <p:txBody>
          <a:bodyPr/>
          <a:lstStyle/>
          <a:p>
            <a:fld id="{12FC3D3D-D083-405B-9EE7-DA04CD6F74F7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683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9750" y="512300"/>
            <a:ext cx="9544050" cy="1009939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Convolutional Neural </a:t>
            </a:r>
            <a:r>
              <a:rPr 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Network (CNN</a:t>
            </a:r>
            <a:r>
              <a:rPr 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E050-DE47-4EA5-BBE3-A5B89641680D}" type="datetime1">
              <a:rPr lang="en-US" sz="1400">
                <a:solidFill>
                  <a:schemeClr val="bg1"/>
                </a:solidFill>
              </a:rPr>
              <a:t>5/27/2022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C9DF-0BB7-47B4-90E1-5BE2E4ABCB3F}" type="slidenum">
              <a:rPr lang="en-US" sz="1400">
                <a:solidFill>
                  <a:schemeClr val="bg1"/>
                </a:solidFill>
              </a:rPr>
              <a:pPr/>
              <a:t>33</a:t>
            </a:fld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1816807"/>
            <a:ext cx="8338344" cy="4244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2650" y="6273140"/>
            <a:ext cx="2057400" cy="365125"/>
          </a:xfrm>
        </p:spPr>
        <p:txBody>
          <a:bodyPr/>
          <a:lstStyle/>
          <a:p>
            <a:fld id="{4785B9AC-E99E-4C58-9897-E5BD76EFE494}" type="datetime1">
              <a:rPr lang="en-US" sz="1400">
                <a:solidFill>
                  <a:schemeClr val="bg1"/>
                </a:solidFill>
              </a:rPr>
              <a:t>5/27/2022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81950" y="6273140"/>
            <a:ext cx="2057400" cy="365125"/>
          </a:xfrm>
        </p:spPr>
        <p:txBody>
          <a:bodyPr/>
          <a:lstStyle/>
          <a:p>
            <a:fld id="{80D8C9DF-0BB7-47B4-90E1-5BE2E4ABCB3F}" type="slidenum">
              <a:rPr lang="en-US" sz="1400">
                <a:solidFill>
                  <a:schemeClr val="bg1"/>
                </a:solidFill>
              </a:rPr>
              <a:pPr/>
              <a:t>34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95462" y="752711"/>
            <a:ext cx="6122081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Sans Condensed" panose="020BE200000000000000" pitchFamily="34" charset="0"/>
                <a:ea typeface="+mj-ea"/>
                <a:cs typeface="+mj-cs"/>
              </a:defRPr>
            </a:lvl1pPr>
          </a:lstStyle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 – Gated Recurrent Unit </a:t>
            </a:r>
            <a:endParaRPr lang="en-US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3507584"/>
            <a:ext cx="8763356" cy="283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313684" y="2799529"/>
            <a:ext cx="1300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Reset gate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H="1">
            <a:off x="2887662" y="3159522"/>
            <a:ext cx="152400" cy="1066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3729274" y="2799529"/>
            <a:ext cx="1443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Update gate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>
            <a:off x="4030662" y="3159522"/>
            <a:ext cx="304800" cy="144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1064830" y="1518229"/>
            <a:ext cx="3354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Memory Cell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5179019" y="2799529"/>
            <a:ext cx="2313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¡"/>
              <a:defRPr sz="27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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Current Memory Cell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H="1">
            <a:off x="5094925" y="3207861"/>
            <a:ext cx="362312" cy="1687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828" y="365125"/>
            <a:ext cx="949597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GRU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EEAA-F3F3-4660-B70C-997AA530250B}" type="datetime1">
              <a:rPr lang="en-US" sz="1400">
                <a:solidFill>
                  <a:schemeClr val="bg1"/>
                </a:solidFill>
              </a:rPr>
              <a:t>5/27/2022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8C9DF-0BB7-47B4-90E1-5BE2E4ABCB3F}" type="slidenum">
              <a:rPr lang="en-US" sz="1400">
                <a:solidFill>
                  <a:schemeClr val="bg1"/>
                </a:solidFill>
              </a:rPr>
              <a:pPr/>
              <a:t>35</a:t>
            </a:fld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9F51F1-A36E-4036-802A-3ECAD454AB9E}"/>
              </a:ext>
            </a:extLst>
          </p:cNvPr>
          <p:cNvGrpSpPr/>
          <p:nvPr/>
        </p:nvGrpSpPr>
        <p:grpSpPr>
          <a:xfrm>
            <a:off x="2185701" y="2184275"/>
            <a:ext cx="7649398" cy="2961495"/>
            <a:chOff x="2573398" y="2200902"/>
            <a:chExt cx="6343078" cy="2228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45D878-4E9C-4F25-B437-2B6828836414}"/>
                </a:ext>
              </a:extLst>
            </p:cNvPr>
            <p:cNvSpPr/>
            <p:nvPr/>
          </p:nvSpPr>
          <p:spPr>
            <a:xfrm>
              <a:off x="3905368" y="2200902"/>
              <a:ext cx="355628" cy="22176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AA5018-EE3E-41AA-BE35-D80AF5FF9C82}"/>
                </a:ext>
              </a:extLst>
            </p:cNvPr>
            <p:cNvSpPr/>
            <p:nvPr/>
          </p:nvSpPr>
          <p:spPr>
            <a:xfrm>
              <a:off x="4273440" y="2200902"/>
              <a:ext cx="355628" cy="22176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59F670-9BC6-464F-8AEB-95131183E522}"/>
                </a:ext>
              </a:extLst>
            </p:cNvPr>
            <p:cNvSpPr txBox="1"/>
            <p:nvPr/>
          </p:nvSpPr>
          <p:spPr>
            <a:xfrm rot="16200000">
              <a:off x="3495492" y="3058058"/>
              <a:ext cx="1126546" cy="30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Input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E34182-3B1C-4B2C-9948-6B2D5C2587C2}"/>
                </a:ext>
              </a:extLst>
            </p:cNvPr>
            <p:cNvSpPr/>
            <p:nvPr/>
          </p:nvSpPr>
          <p:spPr>
            <a:xfrm>
              <a:off x="5245795" y="2212047"/>
              <a:ext cx="355628" cy="22176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58DF8A-22D7-4AB7-A54E-6EE5FFFADC86}"/>
                </a:ext>
              </a:extLst>
            </p:cNvPr>
            <p:cNvSpPr/>
            <p:nvPr/>
          </p:nvSpPr>
          <p:spPr>
            <a:xfrm>
              <a:off x="5619335" y="2212046"/>
              <a:ext cx="355628" cy="22176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CB6DC0-A54A-4353-B25C-2C4CB40B7A82}"/>
                </a:ext>
              </a:extLst>
            </p:cNvPr>
            <p:cNvSpPr txBox="1"/>
            <p:nvPr/>
          </p:nvSpPr>
          <p:spPr>
            <a:xfrm rot="16200000">
              <a:off x="5107468" y="3052369"/>
              <a:ext cx="1239705" cy="30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Dropout Layer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64ED70-B0F9-4679-9FEB-2A460F108738}"/>
                </a:ext>
              </a:extLst>
            </p:cNvPr>
            <p:cNvSpPr txBox="1"/>
            <p:nvPr/>
          </p:nvSpPr>
          <p:spPr>
            <a:xfrm rot="16200000">
              <a:off x="4828829" y="3102092"/>
              <a:ext cx="1112836" cy="30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GRU Layer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ED6ED8-A19B-40A0-B48E-298FD0443602}"/>
                </a:ext>
              </a:extLst>
            </p:cNvPr>
            <p:cNvSpPr/>
            <p:nvPr/>
          </p:nvSpPr>
          <p:spPr>
            <a:xfrm>
              <a:off x="6931037" y="2200902"/>
              <a:ext cx="355628" cy="22176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3F3274-DFC9-48DE-A7A6-2BDE7AE1B201}"/>
                </a:ext>
              </a:extLst>
            </p:cNvPr>
            <p:cNvSpPr txBox="1"/>
            <p:nvPr/>
          </p:nvSpPr>
          <p:spPr>
            <a:xfrm rot="16200000">
              <a:off x="6424443" y="3140625"/>
              <a:ext cx="1313965" cy="30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Output Layer</a:t>
              </a:r>
            </a:p>
          </p:txBody>
        </p:sp>
        <p:sp>
          <p:nvSpPr>
            <p:cNvPr id="26" name="Arrow: Right 78">
              <a:extLst>
                <a:ext uri="{FF2B5EF4-FFF2-40B4-BE49-F238E27FC236}">
                  <a16:creationId xmlns:a16="http://schemas.microsoft.com/office/drawing/2014/main" id="{7777A0B6-4C64-419A-AB40-DB55A3B5D993}"/>
                </a:ext>
              </a:extLst>
            </p:cNvPr>
            <p:cNvSpPr/>
            <p:nvPr/>
          </p:nvSpPr>
          <p:spPr>
            <a:xfrm>
              <a:off x="3312548" y="3181811"/>
              <a:ext cx="290130" cy="11994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1297AF-F4E3-4EB7-BDF7-CBD761A03FFD}"/>
                </a:ext>
              </a:extLst>
            </p:cNvPr>
            <p:cNvSpPr txBox="1"/>
            <p:nvPr/>
          </p:nvSpPr>
          <p:spPr>
            <a:xfrm>
              <a:off x="2573398" y="3053890"/>
              <a:ext cx="722626" cy="34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13DE0D-8F0E-4A91-9F93-909B322FBDC7}"/>
                </a:ext>
              </a:extLst>
            </p:cNvPr>
            <p:cNvSpPr txBox="1"/>
            <p:nvPr/>
          </p:nvSpPr>
          <p:spPr>
            <a:xfrm>
              <a:off x="7821324" y="3015837"/>
              <a:ext cx="1095152" cy="34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C2FD43-C93C-4A02-894B-B845F4AD55C9}"/>
                </a:ext>
              </a:extLst>
            </p:cNvPr>
            <p:cNvSpPr txBox="1"/>
            <p:nvPr/>
          </p:nvSpPr>
          <p:spPr>
            <a:xfrm rot="16200000">
              <a:off x="3827850" y="3074483"/>
              <a:ext cx="1184340" cy="3062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GRU Layer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F444-676D-43A7-9710-9A3A5003B1DA}"/>
              </a:ext>
            </a:extLst>
          </p:cNvPr>
          <p:cNvSpPr/>
          <p:nvPr/>
        </p:nvSpPr>
        <p:spPr>
          <a:xfrm>
            <a:off x="6300987" y="2196877"/>
            <a:ext cx="428867" cy="2946688"/>
          </a:xfrm>
          <a:prstGeom prst="rect">
            <a:avLst/>
          </a:prstGeom>
          <a:solidFill>
            <a:srgbClr val="B5D3E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4E50D0-D7E5-4269-BFE1-DD4F61DD2D36}"/>
              </a:ext>
            </a:extLst>
          </p:cNvPr>
          <p:cNvSpPr txBox="1"/>
          <p:nvPr/>
        </p:nvSpPr>
        <p:spPr>
          <a:xfrm rot="16200000">
            <a:off x="5080483" y="3441022"/>
            <a:ext cx="28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Layer</a:t>
            </a:r>
          </a:p>
        </p:txBody>
      </p:sp>
      <p:sp>
        <p:nvSpPr>
          <p:cNvPr id="43" name="Arrow: Right 80">
            <a:extLst>
              <a:ext uri="{FF2B5EF4-FFF2-40B4-BE49-F238E27FC236}">
                <a16:creationId xmlns:a16="http://schemas.microsoft.com/office/drawing/2014/main" id="{5385B128-6B8B-404E-A72C-9316B709FA4C}"/>
              </a:ext>
            </a:extLst>
          </p:cNvPr>
          <p:cNvSpPr/>
          <p:nvPr/>
        </p:nvSpPr>
        <p:spPr>
          <a:xfrm>
            <a:off x="6805349" y="3433219"/>
            <a:ext cx="400941" cy="1718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80">
            <a:extLst>
              <a:ext uri="{FF2B5EF4-FFF2-40B4-BE49-F238E27FC236}">
                <a16:creationId xmlns:a16="http://schemas.microsoft.com/office/drawing/2014/main" id="{5385B128-6B8B-404E-A72C-9316B709FA4C}"/>
              </a:ext>
            </a:extLst>
          </p:cNvPr>
          <p:cNvSpPr/>
          <p:nvPr/>
        </p:nvSpPr>
        <p:spPr>
          <a:xfrm>
            <a:off x="4958652" y="3433218"/>
            <a:ext cx="400941" cy="1718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80">
            <a:extLst>
              <a:ext uri="{FF2B5EF4-FFF2-40B4-BE49-F238E27FC236}">
                <a16:creationId xmlns:a16="http://schemas.microsoft.com/office/drawing/2014/main" id="{5385B128-6B8B-404E-A72C-9316B709FA4C}"/>
              </a:ext>
            </a:extLst>
          </p:cNvPr>
          <p:cNvSpPr/>
          <p:nvPr/>
        </p:nvSpPr>
        <p:spPr>
          <a:xfrm>
            <a:off x="8037971" y="3433218"/>
            <a:ext cx="400941" cy="1718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490" y="354488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SDGs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007" y="1817909"/>
            <a:ext cx="6160770" cy="390143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covering 2 SDGs out of 17:</a:t>
            </a:r>
          </a:p>
          <a:p>
            <a:pPr marL="0" indent="0" algn="just">
              <a:buNone/>
            </a:pP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8: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help in reducing communication barrier and generate employment opportunities.</a:t>
            </a:r>
          </a:p>
          <a:p>
            <a:pPr marL="514350" indent="-514350" algn="just">
              <a:buFont typeface="+mj-lt"/>
              <a:buAutoNum type="arabicPeriod"/>
            </a:pP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SDG </a:t>
            </a: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10: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help in reducing inequality</a:t>
            </a:r>
          </a:p>
          <a:p>
            <a:pPr marL="514350" indent="-514350" algn="just">
              <a:buFont typeface="+mj-lt"/>
              <a:buAutoNum type="arabicPeriod"/>
            </a:pPr>
            <a:endParaRPr lang="en-US" alt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85" y="1488623"/>
            <a:ext cx="2209994" cy="4200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672"/>
          <a:stretch/>
        </p:blipFill>
        <p:spPr>
          <a:xfrm>
            <a:off x="9557864" y="1488623"/>
            <a:ext cx="2246318" cy="4238432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8091717" y="5938451"/>
            <a:ext cx="4733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>
                <a:solidFill>
                  <a:schemeClr val="bg1"/>
                </a:solidFill>
              </a:rPr>
              <a:t>UN SDGs:  Images taken from [1]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74385" y="1488623"/>
            <a:ext cx="2209994" cy="42384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57864" y="1484122"/>
            <a:ext cx="2209994" cy="42384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94720" y="6356350"/>
            <a:ext cx="2743200" cy="365125"/>
          </a:xfrm>
        </p:spPr>
        <p:txBody>
          <a:bodyPr/>
          <a:lstStyle/>
          <a:p>
            <a:fld id="{CD88145A-03BE-4D9C-9724-56353BF3516A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7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490" y="354488"/>
            <a:ext cx="10515600" cy="1325563"/>
          </a:xfrm>
          <a:noFill/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33550" y="1959441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Objective-1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62" y="1990081"/>
            <a:ext cx="537685" cy="53768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2660067" y="3689518"/>
            <a:ext cx="589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Mobile Application Integration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0067" y="5046026"/>
            <a:ext cx="508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Text to Speech Conversion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660067" y="2527766"/>
            <a:ext cx="4512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Sign to Text Conversion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1749883" y="3220779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Objective-2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9883" y="4448273"/>
            <a:ext cx="238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Objective-3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48" y="3220779"/>
            <a:ext cx="537685" cy="53768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98" y="4502595"/>
            <a:ext cx="537685" cy="537685"/>
          </a:xfrm>
          <a:prstGeom prst="rect">
            <a:avLst/>
          </a:prstGeom>
          <a:effectLst>
            <a:reflection stA="99000" endPos="0" dist="508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80010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9480" y="6356350"/>
            <a:ext cx="2743200" cy="365125"/>
          </a:xfrm>
        </p:spPr>
        <p:txBody>
          <a:bodyPr/>
          <a:lstStyle/>
          <a:p>
            <a:fld id="{DB1CF88B-E525-48C0-8C88-3157AFEF4E4E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0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490" y="354488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Plan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>
            <a:off x="1783080" y="1840230"/>
            <a:ext cx="2166709" cy="135554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Sign from Specially-abled person</a:t>
            </a:r>
            <a:endParaRPr kumimoji="0" lang="en-US" altLang="en-US" sz="4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6"/>
          <p:cNvSpPr>
            <a:spLocks noChangeArrowheads="1"/>
          </p:cNvSpPr>
          <p:nvPr/>
        </p:nvSpPr>
        <p:spPr bwMode="auto">
          <a:xfrm>
            <a:off x="4078114" y="2280424"/>
            <a:ext cx="704143" cy="475154"/>
          </a:xfrm>
          <a:prstGeom prst="rightArrow">
            <a:avLst>
              <a:gd name="adj1" fmla="val 50000"/>
              <a:gd name="adj2" fmla="val 36628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935603" y="1840229"/>
            <a:ext cx="1888603" cy="135554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Sign Image Pre- Processing</a:t>
            </a:r>
            <a:endParaRPr kumimoji="0" lang="en-US" altLang="en-US" sz="4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6937856" y="2318350"/>
            <a:ext cx="770361" cy="475154"/>
          </a:xfrm>
          <a:prstGeom prst="rightArrow">
            <a:avLst>
              <a:gd name="adj1" fmla="val 50000"/>
              <a:gd name="adj2" fmla="val 3488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7821867" y="1840230"/>
            <a:ext cx="1973641" cy="126873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Machine Learning Algorithm</a:t>
            </a:r>
            <a:endParaRPr kumimoji="0" lang="en-US" altLang="en-US" sz="4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817679" y="4199222"/>
            <a:ext cx="2041949" cy="13862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Text to Speech </a:t>
            </a: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Conversion</a:t>
            </a:r>
            <a:endParaRPr kumimoji="0" lang="en-US" altLang="en-US" sz="4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7883504" y="4169669"/>
            <a:ext cx="1965301" cy="13862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Sign to Text Conversion</a:t>
            </a:r>
            <a:endParaRPr kumimoji="0" lang="en-US" altLang="en-US" sz="4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flipH="1" flipV="1">
            <a:off x="7051506" y="4630271"/>
            <a:ext cx="770361" cy="475154"/>
          </a:xfrm>
          <a:prstGeom prst="rightArrow">
            <a:avLst>
              <a:gd name="adj1" fmla="val 50000"/>
              <a:gd name="adj2" fmla="val 3488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 flipH="1" flipV="1">
            <a:off x="3991282" y="4654777"/>
            <a:ext cx="753023" cy="475154"/>
          </a:xfrm>
          <a:prstGeom prst="rightArrow">
            <a:avLst>
              <a:gd name="adj1" fmla="val 50000"/>
              <a:gd name="adj2" fmla="val 3488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853978" y="4169668"/>
            <a:ext cx="2166709" cy="138626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Mobile Application Integration</a:t>
            </a:r>
            <a:endParaRPr kumimoji="0" lang="en-US" altLang="en-US" sz="4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auto">
          <a:xfrm rot="5400000">
            <a:off x="8485341" y="3399013"/>
            <a:ext cx="761624" cy="480605"/>
          </a:xfrm>
          <a:prstGeom prst="rightArrow">
            <a:avLst>
              <a:gd name="adj1" fmla="val 50000"/>
              <a:gd name="adj2" fmla="val 34884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114315" y="6356350"/>
            <a:ext cx="2743200" cy="365125"/>
          </a:xfrm>
        </p:spPr>
        <p:txBody>
          <a:bodyPr/>
          <a:lstStyle/>
          <a:p>
            <a:fld id="{CEDB6BAB-7CE8-4A0F-9E22-8E4029DEE5AA}" type="datetime1">
              <a:rPr lang="en-US" smtClean="0">
                <a:solidFill>
                  <a:schemeClr val="bg1"/>
                </a:solidFill>
              </a:rPr>
              <a:t>5/27/2022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5197982" y="4401432"/>
            <a:ext cx="202196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ML Model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0" y="2994382"/>
            <a:ext cx="2078311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Pre-Processing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Sign to Text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 flipH="1">
            <a:off x="3930266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10268" y="3917914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5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5197982" y="4401432"/>
            <a:ext cx="2021968" cy="8068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ML Model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0" y="2994382"/>
            <a:ext cx="2078311" cy="700650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Pre-Processing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Sign to Text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30266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29724" y="3927642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7" y="2898836"/>
              <a:ext cx="144017" cy="1440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3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932409" y="3826448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47" name="Oval 46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049181" y="3935578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132335" y="4023533"/>
            <a:ext cx="7978769" cy="11061"/>
          </a:xfrm>
          <a:prstGeom prst="line">
            <a:avLst/>
          </a:prstGeom>
          <a:ln w="25400">
            <a:solidFill>
              <a:schemeClr val="bg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456371" y="3356947"/>
            <a:ext cx="1295573" cy="1295573"/>
            <a:chOff x="7092280" y="2517710"/>
            <a:chExt cx="971680" cy="971680"/>
          </a:xfrm>
        </p:grpSpPr>
        <p:sp>
          <p:nvSpPr>
            <p:cNvPr id="12" name="Oval 11"/>
            <p:cNvSpPr/>
            <p:nvPr/>
          </p:nvSpPr>
          <p:spPr>
            <a:xfrm>
              <a:off x="7092280" y="2517710"/>
              <a:ext cx="971680" cy="9716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01684" y="2627114"/>
              <a:ext cx="752872" cy="75287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18756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18" name="Oval 1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97960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1" name="Oval 2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577164" y="3801651"/>
            <a:ext cx="384043" cy="384043"/>
            <a:chOff x="611560" y="2851238"/>
            <a:chExt cx="288032" cy="288032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 Placeholder 17"/>
          <p:cNvSpPr txBox="1">
            <a:spLocks/>
          </p:cNvSpPr>
          <p:nvPr/>
        </p:nvSpPr>
        <p:spPr>
          <a:xfrm>
            <a:off x="7072829" y="2847047"/>
            <a:ext cx="1658224" cy="78851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Training &amp; Testing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 Placeholder 17"/>
          <p:cNvSpPr txBox="1">
            <a:spLocks/>
          </p:cNvSpPr>
          <p:nvPr/>
        </p:nvSpPr>
        <p:spPr>
          <a:xfrm>
            <a:off x="5197982" y="4401432"/>
            <a:ext cx="2021968" cy="806849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ML Model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Development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3119670" y="2994382"/>
            <a:ext cx="2078311" cy="70065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Pre-Processing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 Placeholder 17"/>
          <p:cNvSpPr txBox="1">
            <a:spLocks/>
          </p:cNvSpPr>
          <p:nvPr/>
        </p:nvSpPr>
        <p:spPr>
          <a:xfrm>
            <a:off x="1103446" y="4401378"/>
            <a:ext cx="2496277" cy="80690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Data Collection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7"/>
          <p:cNvSpPr txBox="1">
            <a:spLocks/>
          </p:cNvSpPr>
          <p:nvPr/>
        </p:nvSpPr>
        <p:spPr>
          <a:xfrm>
            <a:off x="9420866" y="2485501"/>
            <a:ext cx="2056397" cy="696787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Sign to Text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bg1"/>
                </a:solidFill>
                <a:cs typeface="Arial" pitchFamily="34" charset="0"/>
              </a:rPr>
              <a:t>Conversion</a:t>
            </a:r>
            <a:endParaRPr 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716292" y="680239"/>
            <a:ext cx="105156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Pre-Mid Achievements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0130" y="777240"/>
            <a:ext cx="59436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 flipH="1">
            <a:off x="3920538" y="3910781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5819996" y="3917914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1" name="Oval 40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flipH="1">
            <a:off x="7686795" y="3914219"/>
            <a:ext cx="171259" cy="171259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44" name="Oval 43"/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96" y="3684685"/>
            <a:ext cx="601671" cy="6016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15857" y="63647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3" name="Date Placeholder 2"/>
          <p:cNvSpPr txBox="1">
            <a:spLocks/>
          </p:cNvSpPr>
          <p:nvPr/>
        </p:nvSpPr>
        <p:spPr>
          <a:xfrm>
            <a:off x="111143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DB6BAB-7CE8-4A0F-9E22-8E4029DEE5AA}" type="datetime1">
              <a:rPr lang="en-US" sz="1200" smtClean="0">
                <a:solidFill>
                  <a:schemeClr val="bg1"/>
                </a:solidFill>
              </a:rPr>
              <a:pPr/>
              <a:t>5/27/2022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649</Words>
  <Application>Microsoft Office PowerPoint</Application>
  <PresentationFormat>Widescreen</PresentationFormat>
  <Paragraphs>306</Paragraphs>
  <Slides>35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 Unicode MS</vt:lpstr>
      <vt:lpstr>맑은 고딕</vt:lpstr>
      <vt:lpstr>MS PGothic</vt:lpstr>
      <vt:lpstr>Arial</vt:lpstr>
      <vt:lpstr>Calibri</vt:lpstr>
      <vt:lpstr>Calibri Light</vt:lpstr>
      <vt:lpstr>Carlito</vt:lpstr>
      <vt:lpstr>Tahoma</vt:lpstr>
      <vt:lpstr>Times New Roman</vt:lpstr>
      <vt:lpstr>Office Theme</vt:lpstr>
      <vt:lpstr>Realization &amp; Implementation of Communication for Hearing Impaired &amp; Inarticulate People</vt:lpstr>
      <vt:lpstr>PowerPoint Presentation</vt:lpstr>
      <vt:lpstr>Introduction </vt:lpstr>
      <vt:lpstr>UN SDGs</vt:lpstr>
      <vt:lpstr>Objectives</vt:lpstr>
      <vt:lpstr>Implementation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</vt:lpstr>
      <vt:lpstr>PowerPoint Presentation</vt:lpstr>
      <vt:lpstr>Implementation of CNN-RNN</vt:lpstr>
      <vt:lpstr>Results</vt:lpstr>
      <vt:lpstr>Results</vt:lpstr>
      <vt:lpstr>Results</vt:lpstr>
      <vt:lpstr>Mobile Application (Frontend)</vt:lpstr>
      <vt:lpstr>Mobile Application (Backend)</vt:lpstr>
      <vt:lpstr>Mobile Application Results</vt:lpstr>
      <vt:lpstr>Limitations</vt:lpstr>
      <vt:lpstr>PowerPoint Presentation</vt:lpstr>
      <vt:lpstr>References</vt:lpstr>
      <vt:lpstr>Thank You! </vt:lpstr>
      <vt:lpstr>Demonstration</vt:lpstr>
      <vt:lpstr>PowerPoint Presentation</vt:lpstr>
      <vt:lpstr>Convolutional Neural Network (CNN)</vt:lpstr>
      <vt:lpstr>PowerPoint Presentation</vt:lpstr>
      <vt:lpstr>Implemented GRU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Realization &amp; Implementation of Communication for Hearing Impaired &amp; Inarticulate People</dc:title>
  <dc:creator>Microsoft account</dc:creator>
  <cp:lastModifiedBy>Hp</cp:lastModifiedBy>
  <cp:revision>86</cp:revision>
  <dcterms:created xsi:type="dcterms:W3CDTF">2022-05-24T19:40:06Z</dcterms:created>
  <dcterms:modified xsi:type="dcterms:W3CDTF">2022-05-27T06:53:27Z</dcterms:modified>
</cp:coreProperties>
</file>